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AF5EA-17C5-43F4-ABA4-DBEFD3AE33E0}" type="datetimeFigureOut">
              <a:rPr lang="es-CO" smtClean="0"/>
              <a:t>25/11/2024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713" y="4415530"/>
            <a:ext cx="5608975" cy="418360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159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392D8-43F6-4B4C-891B-D47F16FF20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3658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6" y="277796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551989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79511" y="3194205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CRISTHIAN ZAMORA GIL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85203" y="4491536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435545" y="4004989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gran compromiso institucional, trabajo en equipo y asertividad formativa.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Exaltación por el Proyecto «Guía Turístico en Inglés 2024»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13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15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179511" y="3646016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1.117.503.788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2329658" y="5368748"/>
            <a:ext cx="5749482" cy="735941"/>
            <a:chOff x="2329658" y="5368748"/>
            <a:chExt cx="5749482" cy="735941"/>
          </a:xfrm>
        </p:grpSpPr>
        <p:sp>
          <p:nvSpPr>
            <p:cNvPr id="18" name="17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19" name="18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21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30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559287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9" y="3153013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KAREN ADRIANA OSPINA RODRIGUEZ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50336" y="4438368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423954" y="3958478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de liderar y servir a la comunidad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educativa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14379" y="3599505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latin typeface="Lucida Calligraphy" pitchFamily="66" charset="0"/>
              </a:rPr>
              <a:t>C.C. 1.121.896.584 Villavicencio - Meta </a:t>
            </a:r>
            <a:endParaRPr lang="es-CO" sz="1200" dirty="0" smtClean="0"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258694" y="5112347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378081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667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475137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9" y="3117353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JENNIFFER PAULINNE NARVAEZ PORRAS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51520" y="4391871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95750" y="3941606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gran compromiso institucional, trabajo en equipo y asertividad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formativa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el Proyecto Arte y Cultura 2024»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14379" y="3582895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40.611.409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295530" y="5179491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391285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9" y="132147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528162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71174" y="3170378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YULY VIVIANA VARGAS MEDINA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51520" y="4509120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197080" y="3968677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de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liderar y servir a la comunidad educativa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171173" y="3609704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1.117.504.199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206374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66060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481685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9" y="3123901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LEONID ANDRES GOMEZ GUTIERREZ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36293" y="4398292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36292" y="3948027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gran compromiso institucional, trabajo en equipo y asertividad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formativa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los Proyectos Pedagógicos Productivos 2024»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14379" y="3563227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1.117.519.809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4079" y="5126435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599509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457983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99149" y="3153013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DOLORES NOTHBURGA FUELAGAN CABRERA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67147" y="4389693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41999" y="3939428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de liderar y servir a la comunidad educativa.</a:t>
            </a:r>
            <a:endParaRPr kumimoji="0" lang="es-CO" sz="1400" b="0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Lucida Calligraphy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00290" y="3580455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36.998.812 Ipiales - Nariño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075569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120768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18199" y="2506261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8" y="3209337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SONIA MILENA AMORTEGUI RUBIANO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17015" y="4496790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68714" y="4045115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s-CO" sz="1400" dirty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Por su gran compromiso institucional, trabajo en equipo y asertividad </a:t>
            </a: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formativa.</a:t>
            </a:r>
          </a:p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198007" y="3655829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1.013.583.511 Bogotá D.C.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060683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300278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567</Words>
  <Application>Microsoft Office PowerPoint</Application>
  <PresentationFormat>Presentación en pantalla (4:3)</PresentationFormat>
  <Paragraphs>119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mariojovensarria@gmail.com</dc:creator>
  <cp:lastModifiedBy>Usuario</cp:lastModifiedBy>
  <cp:revision>60</cp:revision>
  <cp:lastPrinted>2024-11-25T12:59:05Z</cp:lastPrinted>
  <dcterms:created xsi:type="dcterms:W3CDTF">2018-12-10T00:19:08Z</dcterms:created>
  <dcterms:modified xsi:type="dcterms:W3CDTF">2024-11-25T13:11:21Z</dcterms:modified>
</cp:coreProperties>
</file>