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9144000" cy="6858000" type="screen4x3"/>
  <p:notesSz cx="70104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159" y="0"/>
            <a:ext cx="3038604" cy="4653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AF5EA-17C5-43F4-ABA4-DBEFD3AE33E0}" type="datetimeFigureOut">
              <a:rPr lang="es-CO" smtClean="0"/>
              <a:t>25/11/2024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0713" y="4415530"/>
            <a:ext cx="5608975" cy="418360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159" y="8829573"/>
            <a:ext cx="3038604" cy="4653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392D8-43F6-4B4C-891B-D47F16FF204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3658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604E6-6C2C-40D1-99EA-158B8965845E}" type="datetimeFigureOut">
              <a:rPr lang="es-ES" smtClean="0"/>
              <a:pPr/>
              <a:t>25/11/2024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804BF-47A8-45FA-8DB5-5E5B14AD168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60308"/>
            <a:ext cx="9036496" cy="66247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52" y="1084467"/>
            <a:ext cx="1328749" cy="1351917"/>
          </a:xfrm>
          <a:prstGeom prst="rect">
            <a:avLst/>
          </a:prstGeom>
        </p:spPr>
      </p:pic>
      <p:pic>
        <p:nvPicPr>
          <p:cNvPr id="6" name="5 Imagen" descr="escudo_colombia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944" y="1088041"/>
            <a:ext cx="1224137" cy="1440122"/>
          </a:xfrm>
          <a:prstGeom prst="rect">
            <a:avLst/>
          </a:prstGeom>
        </p:spPr>
      </p:pic>
      <p:sp>
        <p:nvSpPr>
          <p:cNvPr id="16" name="977 Cuadro de texto"/>
          <p:cNvSpPr txBox="1">
            <a:spLocks noChangeArrowheads="1"/>
          </p:cNvSpPr>
          <p:nvPr/>
        </p:nvSpPr>
        <p:spPr bwMode="auto">
          <a:xfrm>
            <a:off x="267147" y="2207055"/>
            <a:ext cx="8657635" cy="64221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4000" b="1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Old English Text MT" pitchFamily="66" charset="0"/>
                <a:cs typeface="Arial" pitchFamily="34" charset="0"/>
              </a:rPr>
              <a:t>Reconocimiento Especial a:</a:t>
            </a:r>
            <a:endParaRPr kumimoji="0" lang="es-CO" sz="14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936 Cuadro de texto"/>
          <p:cNvSpPr txBox="1">
            <a:spLocks noChangeArrowheads="1"/>
          </p:cNvSpPr>
          <p:nvPr/>
        </p:nvSpPr>
        <p:spPr bwMode="auto">
          <a:xfrm>
            <a:off x="199149" y="2873599"/>
            <a:ext cx="8801651" cy="43932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CO" sz="2800" b="1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Rounded MT Bold" pitchFamily="34" charset="0"/>
                <a:cs typeface="Arial" pitchFamily="34" charset="0"/>
              </a:rPr>
              <a:t>ALEJANDRO RIOS BONILLA</a:t>
            </a:r>
            <a:endParaRPr kumimoji="0" lang="es-CO" sz="2400" b="1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Arial Rounded MT Bold" pitchFamily="34" charset="0"/>
              <a:cs typeface="Arial" pitchFamily="34" charset="0"/>
            </a:endParaRP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228067" y="4318190"/>
            <a:ext cx="8729642" cy="36671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s-CO" sz="1100" dirty="0" smtClean="0">
                <a:solidFill>
                  <a:srgbClr val="000066"/>
                </a:solidFill>
                <a:latin typeface="Arial Narrow" pitchFamily="34" charset="0"/>
                <a:cs typeface="Arial" pitchFamily="34" charset="0"/>
              </a:rPr>
              <a:t>29 de noviembre de 2024</a:t>
            </a:r>
            <a:r>
              <a:rPr kumimoji="0" lang="es-CO" sz="20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 Narrow" pitchFamily="34" charset="0"/>
                <a:cs typeface="Arial" pitchFamily="34" charset="0"/>
              </a:rPr>
              <a:t> </a:t>
            </a:r>
            <a:endParaRPr kumimoji="0" lang="es-CO" sz="18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2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0" cap="rnd" cmpd="thinThick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932 Cuadro de texto"/>
          <p:cNvSpPr txBox="1">
            <a:spLocks noChangeArrowheads="1"/>
          </p:cNvSpPr>
          <p:nvPr/>
        </p:nvSpPr>
        <p:spPr bwMode="auto">
          <a:xfrm>
            <a:off x="195138" y="3684569"/>
            <a:ext cx="8801651" cy="81697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Por su compromiso </a:t>
            </a: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institucional y servicio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 </a:t>
            </a:r>
            <a:r>
              <a:rPr kumimoji="0" lang="es-CO" sz="14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Lucida Calligraphy" pitchFamily="66" charset="0"/>
                <a:cs typeface="Arial" pitchFamily="34" charset="0"/>
              </a:rPr>
              <a:t>a la comunidad educativa.</a:t>
            </a:r>
            <a:endParaRPr kumimoji="0" lang="es-CO" sz="1400" b="0" i="0" u="none" strike="noStrike" cap="none" normalizeH="0" dirty="0" smtClean="0">
              <a:ln>
                <a:noFill/>
              </a:ln>
              <a:solidFill>
                <a:srgbClr val="000066"/>
              </a:solidFill>
              <a:effectLst/>
              <a:latin typeface="Lucida Calligraphy" pitchFamily="66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«Exaltación por </a:t>
            </a: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su compromiso en </a:t>
            </a: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el desarrollo de  los diferentes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procesos  académicos y peda</a:t>
            </a:r>
            <a:r>
              <a:rPr lang="es-CO" sz="1400" dirty="0" smtClean="0">
                <a:solidFill>
                  <a:srgbClr val="000066"/>
                </a:solidFill>
                <a:latin typeface="Lucida Calligraphy" pitchFamily="66" charset="0"/>
                <a:cs typeface="Arial" pitchFamily="34" charset="0"/>
              </a:rPr>
              <a:t>gógicos</a:t>
            </a: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rgbClr val="000066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931 Cuadro de texto"/>
          <p:cNvSpPr txBox="1">
            <a:spLocks noChangeArrowheads="1"/>
          </p:cNvSpPr>
          <p:nvPr/>
        </p:nvSpPr>
        <p:spPr bwMode="auto">
          <a:xfrm>
            <a:off x="224926" y="3317667"/>
            <a:ext cx="8801651" cy="358973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C.C. </a:t>
            </a:r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1.117.510.380 Florencia – Caquetá </a:t>
            </a:r>
          </a:p>
          <a:p>
            <a:pPr algn="ctr"/>
            <a:r>
              <a:rPr lang="es-ES" sz="1200" dirty="0" smtClean="0">
                <a:solidFill>
                  <a:srgbClr val="000066"/>
                </a:solidFill>
                <a:latin typeface="Lucida Calligraphy" pitchFamily="66" charset="0"/>
              </a:rPr>
              <a:t> </a:t>
            </a:r>
            <a:endParaRPr lang="es-CO" sz="1200" dirty="0" smtClean="0">
              <a:solidFill>
                <a:srgbClr val="000066"/>
              </a:solidFill>
              <a:latin typeface="Lucida Calligraphy" pitchFamily="66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Lucida Calligraphy" pitchFamily="66" charset="0"/>
              <a:cs typeface="Arial" pitchFamily="34" charset="0"/>
            </a:endParaRPr>
          </a:p>
        </p:txBody>
      </p:sp>
      <p:grpSp>
        <p:nvGrpSpPr>
          <p:cNvPr id="33" name="32 Grupo"/>
          <p:cNvGrpSpPr/>
          <p:nvPr/>
        </p:nvGrpSpPr>
        <p:grpSpPr>
          <a:xfrm>
            <a:off x="1643042" y="470534"/>
            <a:ext cx="6096934" cy="1696541"/>
            <a:chOff x="1643042" y="470534"/>
            <a:chExt cx="6096934" cy="1696541"/>
          </a:xfrm>
        </p:grpSpPr>
        <p:sp>
          <p:nvSpPr>
            <p:cNvPr id="34" name="930 Cuadro de texto"/>
            <p:cNvSpPr txBox="1">
              <a:spLocks noChangeArrowheads="1"/>
            </p:cNvSpPr>
            <p:nvPr/>
          </p:nvSpPr>
          <p:spPr bwMode="auto">
            <a:xfrm>
              <a:off x="1729490" y="470534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2200" b="1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El Consejo Directivo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931 Cuadro de texto"/>
            <p:cNvSpPr txBox="1">
              <a:spLocks noChangeArrowheads="1"/>
            </p:cNvSpPr>
            <p:nvPr/>
          </p:nvSpPr>
          <p:spPr bwMode="auto">
            <a:xfrm>
              <a:off x="1663767" y="1808102"/>
              <a:ext cx="6000792" cy="3589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ES" sz="2000" dirty="0" smtClean="0">
                  <a:solidFill>
                    <a:srgbClr val="000066"/>
                  </a:solidFill>
                  <a:latin typeface="Lucida Calligraphy" pitchFamily="66" charset="0"/>
                </a:rPr>
                <a:t>Otorga</a:t>
              </a:r>
              <a:endParaRPr lang="es-CO" sz="20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  <p:sp>
          <p:nvSpPr>
            <p:cNvPr id="36" name="932 Cuadro de texto"/>
            <p:cNvSpPr txBox="1">
              <a:spLocks noChangeArrowheads="1"/>
            </p:cNvSpPr>
            <p:nvPr/>
          </p:nvSpPr>
          <p:spPr bwMode="auto">
            <a:xfrm>
              <a:off x="3169289" y="1429488"/>
              <a:ext cx="2989749" cy="347522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s-CO" sz="1200" b="0" i="0" u="none" strike="noStrike" cap="none" normalizeH="0" baseline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San Vicente del Caguán - Caquetá</a:t>
              </a:r>
              <a:endParaRPr kumimoji="0" lang="es-CO" sz="1800" b="0" i="0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930 Cuadro de texto"/>
            <p:cNvSpPr txBox="1">
              <a:spLocks noChangeArrowheads="1"/>
            </p:cNvSpPr>
            <p:nvPr/>
          </p:nvSpPr>
          <p:spPr bwMode="auto">
            <a:xfrm>
              <a:off x="1643042" y="803131"/>
              <a:ext cx="6000792" cy="4342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lang="es-CO" sz="2200" b="1" dirty="0">
                  <a:solidFill>
                    <a:srgbClr val="000066"/>
                  </a:solidFill>
                  <a:latin typeface="Lucida Calligraphy" pitchFamily="66" charset="0"/>
                  <a:cs typeface="Arial" pitchFamily="34" charset="0"/>
                </a:rPr>
                <a:t>d</a:t>
              </a:r>
              <a:r>
                <a:rPr kumimoji="0" lang="es-CO" sz="2200" b="1" i="0" u="none" strike="noStrike" cap="none" normalizeH="0" dirty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Lucida Calligraphy" pitchFamily="66" charset="0"/>
                  <a:cs typeface="Arial" pitchFamily="34" charset="0"/>
                </a:rPr>
                <a:t>e la Institución Educativa</a:t>
              </a:r>
              <a:endParaRPr kumimoji="0" lang="es-CO" sz="2200" b="0" i="0" u="none" strike="noStrike" cap="none" normalizeH="0" dirty="0" smtClean="0">
                <a:ln>
                  <a:noFill/>
                </a:ln>
                <a:solidFill>
                  <a:srgbClr val="000066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931 Cuadro de texto"/>
            <p:cNvSpPr txBox="1">
              <a:spLocks noChangeArrowheads="1"/>
            </p:cNvSpPr>
            <p:nvPr/>
          </p:nvSpPr>
          <p:spPr bwMode="auto">
            <a:xfrm>
              <a:off x="1739184" y="1088041"/>
              <a:ext cx="6000792" cy="433957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sz="2200" b="1" dirty="0" smtClean="0">
                  <a:solidFill>
                    <a:srgbClr val="000066"/>
                  </a:solidFill>
                  <a:latin typeface="Lucida Calligraphy" pitchFamily="66" charset="0"/>
                </a:rPr>
                <a:t>San Juan del Losada</a:t>
              </a:r>
              <a:endParaRPr lang="es-CO" sz="2200" dirty="0" smtClean="0">
                <a:solidFill>
                  <a:srgbClr val="000066"/>
                </a:solidFill>
                <a:latin typeface="Lucida Calligraphy" pitchFamily="66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s-CO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Lucida Calligraphy" pitchFamily="66" charset="0"/>
                <a:cs typeface="Arial" pitchFamily="34" charset="0"/>
              </a:endParaRPr>
            </a:p>
          </p:txBody>
        </p:sp>
      </p:grpSp>
      <p:grpSp>
        <p:nvGrpSpPr>
          <p:cNvPr id="39" name="38 Grupo"/>
          <p:cNvGrpSpPr/>
          <p:nvPr/>
        </p:nvGrpSpPr>
        <p:grpSpPr>
          <a:xfrm>
            <a:off x="2329658" y="5075569"/>
            <a:ext cx="5749482" cy="735941"/>
            <a:chOff x="2329658" y="5368748"/>
            <a:chExt cx="5749482" cy="735941"/>
          </a:xfrm>
        </p:grpSpPr>
        <p:sp>
          <p:nvSpPr>
            <p:cNvPr id="40" name="39 Rectángulo"/>
            <p:cNvSpPr/>
            <p:nvPr/>
          </p:nvSpPr>
          <p:spPr>
            <a:xfrm>
              <a:off x="2392616" y="5368748"/>
              <a:ext cx="244233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Mg. Darío Murcia Lozada</a:t>
              </a:r>
              <a:endParaRPr lang="es-CO" sz="2000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1" name="40 Rectángulo"/>
            <p:cNvSpPr/>
            <p:nvPr/>
          </p:nvSpPr>
          <p:spPr>
            <a:xfrm>
              <a:off x="2498671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</a:t>
              </a:r>
              <a:r>
                <a:rPr lang="es-CO" sz="1100" dirty="0">
                  <a:solidFill>
                    <a:srgbClr val="000066"/>
                  </a:solidFill>
                  <a:latin typeface="Arial Narrow" pitchFamily="34" charset="0"/>
                </a:rPr>
                <a:t>17.659.231  Florencia - </a:t>
              </a:r>
              <a:r>
                <a:rPr lang="es-CO" sz="1100" dirty="0" smtClean="0">
                  <a:solidFill>
                    <a:srgbClr val="000066"/>
                  </a:solidFill>
                  <a:latin typeface="Arial Narrow" pitchFamily="34" charset="0"/>
                </a:rPr>
                <a:t>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2" name="41 Rectángulo"/>
            <p:cNvSpPr/>
            <p:nvPr/>
          </p:nvSpPr>
          <p:spPr>
            <a:xfrm>
              <a:off x="2498670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Rector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3" name="884 Conector recto"/>
            <p:cNvSpPr>
              <a:spLocks noChangeShapeType="1"/>
            </p:cNvSpPr>
            <p:nvPr/>
          </p:nvSpPr>
          <p:spPr bwMode="auto">
            <a:xfrm>
              <a:off x="2329658" y="5368748"/>
              <a:ext cx="260032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44" name="43 Rectángulo"/>
            <p:cNvSpPr/>
            <p:nvPr/>
          </p:nvSpPr>
          <p:spPr>
            <a:xfrm>
              <a:off x="5198820" y="5368748"/>
              <a:ext cx="288032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2000" b="1" dirty="0" smtClean="0">
                  <a:solidFill>
                    <a:srgbClr val="000066"/>
                  </a:solidFill>
                  <a:latin typeface="Edwardian Script ITC" pitchFamily="66" charset="0"/>
                  <a:ea typeface="Ebrima" pitchFamily="2" charset="0"/>
                  <a:cs typeface="Ebrima" pitchFamily="2" charset="0"/>
                </a:rPr>
                <a:t>Yuly Viviana Vargas Medina</a:t>
              </a:r>
              <a:endParaRPr lang="es-CO" sz="2000" b="1" dirty="0">
                <a:solidFill>
                  <a:srgbClr val="000066"/>
                </a:solidFill>
                <a:latin typeface="Edwardian Script ITC" pitchFamily="66" charset="0"/>
                <a:ea typeface="Ebrima" pitchFamily="2" charset="0"/>
                <a:cs typeface="Ebrima" pitchFamily="2" charset="0"/>
              </a:endParaRPr>
            </a:p>
          </p:txBody>
        </p:sp>
        <p:sp>
          <p:nvSpPr>
            <p:cNvPr id="45" name="44 Rectángulo"/>
            <p:cNvSpPr/>
            <p:nvPr/>
          </p:nvSpPr>
          <p:spPr>
            <a:xfrm>
              <a:off x="5507830" y="5656780"/>
              <a:ext cx="226230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C.C. 1.117.504.199  Florencia - Caquetá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6" name="45 Rectángulo"/>
            <p:cNvSpPr/>
            <p:nvPr/>
          </p:nvSpPr>
          <p:spPr>
            <a:xfrm>
              <a:off x="5507829" y="5843079"/>
              <a:ext cx="2262301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" sz="1100" dirty="0" smtClean="0">
                  <a:solidFill>
                    <a:srgbClr val="000066"/>
                  </a:solidFill>
                  <a:latin typeface="Arial Narrow" pitchFamily="34" charset="0"/>
                </a:rPr>
                <a:t>Secretaria</a:t>
              </a:r>
              <a:endParaRPr lang="es-CO" sz="1100" dirty="0">
                <a:solidFill>
                  <a:srgbClr val="000066"/>
                </a:solidFill>
                <a:latin typeface="Arial Narrow" pitchFamily="34" charset="0"/>
              </a:endParaRPr>
            </a:p>
          </p:txBody>
        </p:sp>
        <p:sp>
          <p:nvSpPr>
            <p:cNvPr id="47" name="884 Conector recto"/>
            <p:cNvSpPr>
              <a:spLocks noChangeShapeType="1"/>
            </p:cNvSpPr>
            <p:nvPr/>
          </p:nvSpPr>
          <p:spPr bwMode="auto">
            <a:xfrm>
              <a:off x="5338817" y="5368748"/>
              <a:ext cx="274032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11207687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</TotalTime>
  <Words>84</Words>
  <Application>Microsoft Office PowerPoint</Application>
  <PresentationFormat>Presentación en pantalla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mariojovensarria@gmail.com</dc:creator>
  <cp:lastModifiedBy>Usuario</cp:lastModifiedBy>
  <cp:revision>61</cp:revision>
  <cp:lastPrinted>2024-11-25T12:59:05Z</cp:lastPrinted>
  <dcterms:created xsi:type="dcterms:W3CDTF">2018-12-10T00:19:08Z</dcterms:created>
  <dcterms:modified xsi:type="dcterms:W3CDTF">2024-11-25T17:07:56Z</dcterms:modified>
</cp:coreProperties>
</file>