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56" r:id="rId2"/>
    <p:sldId id="268" r:id="rId3"/>
    <p:sldId id="267" r:id="rId4"/>
    <p:sldId id="266" r:id="rId5"/>
    <p:sldId id="265" r:id="rId6"/>
    <p:sldId id="264" r:id="rId7"/>
    <p:sldId id="263" r:id="rId8"/>
    <p:sldId id="262" r:id="rId9"/>
    <p:sldId id="261" r:id="rId10"/>
    <p:sldId id="260" r:id="rId11"/>
    <p:sldId id="259" r:id="rId12"/>
    <p:sldId id="257" r:id="rId13"/>
    <p:sldId id="258" r:id="rId14"/>
    <p:sldId id="269" r:id="rId15"/>
    <p:sldId id="270" r:id="rId16"/>
  </p:sldIdLst>
  <p:sldSz cx="9144000" cy="6858000" type="screen4x3"/>
  <p:notesSz cx="6797675" cy="9926638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0" d="100"/>
          <a:sy n="80" d="100"/>
        </p:scale>
        <p:origin x="-1086" y="3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86A7185-C7FE-4E22-ACFA-F77F7B6FBE72}" type="datetimeFigureOut">
              <a:rPr lang="es-ES" smtClean="0"/>
              <a:pPr/>
              <a:t>22/11/2025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975E26F-ECBF-40A3-96D7-0C2909CC1449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752068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728023-56FB-4CBB-BB0C-CFF9569746B5}" type="datetimeFigureOut">
              <a:rPr lang="es-CO" smtClean="0"/>
              <a:pPr/>
              <a:t>22/11/2025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AB5802-28D3-4114-8547-13E2B009A25C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728023-56FB-4CBB-BB0C-CFF9569746B5}" type="datetimeFigureOut">
              <a:rPr lang="es-CO" smtClean="0"/>
              <a:pPr/>
              <a:t>22/11/2025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AB5802-28D3-4114-8547-13E2B009A25C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728023-56FB-4CBB-BB0C-CFF9569746B5}" type="datetimeFigureOut">
              <a:rPr lang="es-CO" smtClean="0"/>
              <a:pPr/>
              <a:t>22/11/2025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AB5802-28D3-4114-8547-13E2B009A25C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728023-56FB-4CBB-BB0C-CFF9569746B5}" type="datetimeFigureOut">
              <a:rPr lang="es-CO" smtClean="0"/>
              <a:pPr/>
              <a:t>22/11/2025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AB5802-28D3-4114-8547-13E2B009A25C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728023-56FB-4CBB-BB0C-CFF9569746B5}" type="datetimeFigureOut">
              <a:rPr lang="es-CO" smtClean="0"/>
              <a:pPr/>
              <a:t>22/11/2025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AB5802-28D3-4114-8547-13E2B009A25C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728023-56FB-4CBB-BB0C-CFF9569746B5}" type="datetimeFigureOut">
              <a:rPr lang="es-CO" smtClean="0"/>
              <a:pPr/>
              <a:t>22/11/2025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AB5802-28D3-4114-8547-13E2B009A25C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728023-56FB-4CBB-BB0C-CFF9569746B5}" type="datetimeFigureOut">
              <a:rPr lang="es-CO" smtClean="0"/>
              <a:pPr/>
              <a:t>22/11/2025</a:t>
            </a:fld>
            <a:endParaRPr lang="es-CO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AB5802-28D3-4114-8547-13E2B009A25C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728023-56FB-4CBB-BB0C-CFF9569746B5}" type="datetimeFigureOut">
              <a:rPr lang="es-CO" smtClean="0"/>
              <a:pPr/>
              <a:t>22/11/2025</a:t>
            </a:fld>
            <a:endParaRPr lang="es-CO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AB5802-28D3-4114-8547-13E2B009A25C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728023-56FB-4CBB-BB0C-CFF9569746B5}" type="datetimeFigureOut">
              <a:rPr lang="es-CO" smtClean="0"/>
              <a:pPr/>
              <a:t>22/11/2025</a:t>
            </a:fld>
            <a:endParaRPr lang="es-CO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AB5802-28D3-4114-8547-13E2B009A25C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728023-56FB-4CBB-BB0C-CFF9569746B5}" type="datetimeFigureOut">
              <a:rPr lang="es-CO" smtClean="0"/>
              <a:pPr/>
              <a:t>22/11/2025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AB5802-28D3-4114-8547-13E2B009A25C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728023-56FB-4CBB-BB0C-CFF9569746B5}" type="datetimeFigureOut">
              <a:rPr lang="es-CO" smtClean="0"/>
              <a:pPr/>
              <a:t>22/11/2025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AB5802-28D3-4114-8547-13E2B009A25C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728023-56FB-4CBB-BB0C-CFF9569746B5}" type="datetimeFigureOut">
              <a:rPr lang="es-CO" smtClean="0"/>
              <a:pPr/>
              <a:t>22/11/2025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AB5802-28D3-4114-8547-13E2B009A25C}" type="slidenum">
              <a:rPr lang="es-CO" smtClean="0"/>
              <a:pPr/>
              <a:t>‹Nº›</a:t>
            </a:fld>
            <a:endParaRPr lang="es-CO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magen" descr="4.jpg"/>
          <p:cNvPicPr preferRelativeResize="0">
            <a:picLocks/>
          </p:cNvPicPr>
          <p:nvPr/>
        </p:nvPicPr>
        <p:blipFill>
          <a:blip r:embed="rId2"/>
          <a:stretch>
            <a:fillRect/>
          </a:stretch>
        </p:blipFill>
        <p:spPr>
          <a:xfrm>
            <a:off x="357158" y="285728"/>
            <a:ext cx="8460000" cy="6300000"/>
          </a:xfrm>
          <a:prstGeom prst="rect">
            <a:avLst/>
          </a:prstGeom>
          <a:ln>
            <a:solidFill>
              <a:schemeClr val="accent1"/>
            </a:solidFill>
          </a:ln>
        </p:spPr>
      </p:pic>
      <p:pic>
        <p:nvPicPr>
          <p:cNvPr id="19" name="18 Imagen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8647" y="1314969"/>
            <a:ext cx="1094033" cy="1113108"/>
          </a:xfrm>
          <a:prstGeom prst="rect">
            <a:avLst/>
          </a:prstGeom>
        </p:spPr>
      </p:pic>
      <p:sp>
        <p:nvSpPr>
          <p:cNvPr id="20" name="19 CuadroTexto"/>
          <p:cNvSpPr txBox="1"/>
          <p:nvPr/>
        </p:nvSpPr>
        <p:spPr>
          <a:xfrm>
            <a:off x="508563" y="1496785"/>
            <a:ext cx="763533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ld English Text MT" pitchFamily="66" charset="0"/>
              </a:rPr>
              <a:t>Diploma</a:t>
            </a:r>
            <a:endParaRPr lang="es-CO" sz="4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Old English Text MT" pitchFamily="66" charset="0"/>
            </a:endParaRPr>
          </a:p>
        </p:txBody>
      </p:sp>
      <p:sp>
        <p:nvSpPr>
          <p:cNvPr id="21" name="20 CuadroTexto"/>
          <p:cNvSpPr txBox="1"/>
          <p:nvPr/>
        </p:nvSpPr>
        <p:spPr>
          <a:xfrm>
            <a:off x="508562" y="2222393"/>
            <a:ext cx="763533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 smtClean="0">
                <a:latin typeface="Script MT Bold" pitchFamily="66" charset="0"/>
              </a:rPr>
              <a:t>Que se le otorga a:</a:t>
            </a:r>
            <a:endParaRPr lang="es-CO" sz="2400" b="1" dirty="0">
              <a:latin typeface="Script MT Bold" pitchFamily="66" charset="0"/>
            </a:endParaRPr>
          </a:p>
        </p:txBody>
      </p:sp>
      <p:sp>
        <p:nvSpPr>
          <p:cNvPr id="22" name="21 CuadroTexto"/>
          <p:cNvSpPr txBox="1"/>
          <p:nvPr/>
        </p:nvSpPr>
        <p:spPr>
          <a:xfrm>
            <a:off x="508563" y="368060"/>
            <a:ext cx="723178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800" dirty="0" smtClean="0">
                <a:latin typeface="Old English Text MT" pitchFamily="66" charset="0"/>
              </a:rPr>
              <a:t>República de Colombia</a:t>
            </a:r>
            <a:endParaRPr lang="es-CO" sz="2800" dirty="0">
              <a:latin typeface="Old English Text MT" pitchFamily="66" charset="0"/>
            </a:endParaRPr>
          </a:p>
        </p:txBody>
      </p:sp>
      <p:sp>
        <p:nvSpPr>
          <p:cNvPr id="23" name="22 CuadroTexto"/>
          <p:cNvSpPr txBox="1"/>
          <p:nvPr/>
        </p:nvSpPr>
        <p:spPr>
          <a:xfrm>
            <a:off x="508563" y="795493"/>
            <a:ext cx="723178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INSTITUCIÓN EDUCATIVA RURAL SAN JUAN DEL LOSADA</a:t>
            </a:r>
            <a:endParaRPr lang="es-CO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23 CuadroTexto"/>
          <p:cNvSpPr txBox="1"/>
          <p:nvPr/>
        </p:nvSpPr>
        <p:spPr>
          <a:xfrm>
            <a:off x="983675" y="3154580"/>
            <a:ext cx="6420891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700" b="1" dirty="0" smtClean="0">
                <a:latin typeface="Script MT Bold" pitchFamily="66" charset="0"/>
              </a:rPr>
              <a:t>Por ser </a:t>
            </a:r>
            <a:r>
              <a:rPr lang="es-CO" sz="1700" b="1" dirty="0" err="1" smtClean="0">
                <a:latin typeface="Script MT Bold" pitchFamily="66" charset="0"/>
              </a:rPr>
              <a:t>promovid</a:t>
            </a:r>
            <a:r>
              <a:rPr lang="es-CO" sz="1700" b="1" dirty="0" smtClean="0">
                <a:latin typeface="Script MT Bold" pitchFamily="66" charset="0"/>
              </a:rPr>
              <a:t> </a:t>
            </a:r>
            <a:r>
              <a:rPr lang="es-CO" sz="1700" b="1" dirty="0" smtClean="0">
                <a:latin typeface="Script MT Bold" pitchFamily="66" charset="0"/>
              </a:rPr>
              <a:t>al grado Primero de Educación Básica Primaria, cumpliendo con los requisitos exigidos durante el año  escolar </a:t>
            </a:r>
            <a:r>
              <a:rPr lang="es-CO" sz="1700" b="1" dirty="0" smtClean="0">
                <a:latin typeface="Script MT Bold" pitchFamily="66" charset="0"/>
              </a:rPr>
              <a:t>2025</a:t>
            </a:r>
            <a:endParaRPr lang="es-CO" sz="1700" b="1" dirty="0">
              <a:latin typeface="Script MT Bold" pitchFamily="66" charset="0"/>
            </a:endParaRPr>
          </a:p>
        </p:txBody>
      </p:sp>
      <p:sp>
        <p:nvSpPr>
          <p:cNvPr id="25" name="24 CuadroTexto"/>
          <p:cNvSpPr txBox="1"/>
          <p:nvPr/>
        </p:nvSpPr>
        <p:spPr>
          <a:xfrm>
            <a:off x="486386" y="2650952"/>
            <a:ext cx="763533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2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DYLAN </a:t>
            </a:r>
            <a:r>
              <a:rPr lang="es-ES" sz="3200" b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ALVAREZ </a:t>
            </a:r>
            <a:r>
              <a:rPr lang="es-E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TOLE</a:t>
            </a:r>
            <a:endParaRPr lang="es-CO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6" name="25 CuadroTexto"/>
          <p:cNvSpPr txBox="1"/>
          <p:nvPr/>
        </p:nvSpPr>
        <p:spPr>
          <a:xfrm>
            <a:off x="437124" y="3874185"/>
            <a:ext cx="821537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050" b="1" dirty="0" smtClean="0">
                <a:latin typeface="Arial" pitchFamily="34" charset="0"/>
                <a:cs typeface="Arial" pitchFamily="34" charset="0"/>
              </a:rPr>
              <a:t>San Vicente del Caguán - Caquetá, </a:t>
            </a:r>
            <a:r>
              <a:rPr lang="es-CO" sz="1050" b="1" dirty="0" smtClean="0">
                <a:latin typeface="Arial" pitchFamily="34" charset="0"/>
                <a:cs typeface="Arial" pitchFamily="34" charset="0"/>
              </a:rPr>
              <a:t>27 </a:t>
            </a:r>
            <a:r>
              <a:rPr lang="es-CO" sz="1050" b="1" dirty="0" smtClean="0">
                <a:latin typeface="Arial" pitchFamily="34" charset="0"/>
                <a:cs typeface="Arial" pitchFamily="34" charset="0"/>
              </a:rPr>
              <a:t>de noviembre de </a:t>
            </a:r>
            <a:r>
              <a:rPr lang="es-CO" sz="1050" b="1" dirty="0" smtClean="0">
                <a:latin typeface="Arial" pitchFamily="34" charset="0"/>
                <a:cs typeface="Arial" pitchFamily="34" charset="0"/>
              </a:rPr>
              <a:t>2025</a:t>
            </a:r>
            <a:endParaRPr lang="es-CO" sz="1050" b="1" dirty="0" smtClean="0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27" name="26 Grupo"/>
          <p:cNvGrpSpPr/>
          <p:nvPr/>
        </p:nvGrpSpPr>
        <p:grpSpPr>
          <a:xfrm>
            <a:off x="1169278" y="4680921"/>
            <a:ext cx="2339162" cy="425053"/>
            <a:chOff x="2260505" y="4865960"/>
            <a:chExt cx="2556292" cy="425053"/>
          </a:xfrm>
        </p:grpSpPr>
        <p:sp>
          <p:nvSpPr>
            <p:cNvPr id="28" name="27 CuadroTexto"/>
            <p:cNvSpPr txBox="1"/>
            <p:nvPr/>
          </p:nvSpPr>
          <p:spPr>
            <a:xfrm>
              <a:off x="2261022" y="4865960"/>
              <a:ext cx="2555775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100" b="1" dirty="0" smtClean="0">
                  <a:latin typeface="+mj-lt"/>
                </a:rPr>
                <a:t>Mg. DARIO MURCIA LOZADA</a:t>
              </a:r>
              <a:endParaRPr lang="es-CO" sz="1100" b="1" dirty="0" smtClean="0">
                <a:latin typeface="+mj-lt"/>
                <a:cs typeface="Arial" pitchFamily="34" charset="0"/>
              </a:endParaRPr>
            </a:p>
          </p:txBody>
        </p:sp>
        <p:sp>
          <p:nvSpPr>
            <p:cNvPr id="29" name="28 CuadroTexto"/>
            <p:cNvSpPr txBox="1"/>
            <p:nvPr/>
          </p:nvSpPr>
          <p:spPr>
            <a:xfrm>
              <a:off x="2260505" y="5029403"/>
              <a:ext cx="2338857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050" b="1" dirty="0" smtClean="0">
                  <a:latin typeface="+mj-lt"/>
                  <a:cs typeface="Arial" pitchFamily="34" charset="0"/>
                </a:rPr>
                <a:t>Rector</a:t>
              </a:r>
            </a:p>
          </p:txBody>
        </p:sp>
      </p:grpSp>
      <p:grpSp>
        <p:nvGrpSpPr>
          <p:cNvPr id="30" name="29 Grupo"/>
          <p:cNvGrpSpPr/>
          <p:nvPr/>
        </p:nvGrpSpPr>
        <p:grpSpPr>
          <a:xfrm>
            <a:off x="4000478" y="4664012"/>
            <a:ext cx="2810675" cy="425053"/>
            <a:chOff x="2151530" y="4767793"/>
            <a:chExt cx="2339375" cy="425053"/>
          </a:xfrm>
        </p:grpSpPr>
        <p:sp>
          <p:nvSpPr>
            <p:cNvPr id="31" name="30 CuadroTexto"/>
            <p:cNvSpPr txBox="1"/>
            <p:nvPr/>
          </p:nvSpPr>
          <p:spPr>
            <a:xfrm>
              <a:off x="2152048" y="4767793"/>
              <a:ext cx="2338857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100" b="1" dirty="0" smtClean="0">
                  <a:latin typeface="+mj-lt"/>
                  <a:cs typeface="Arial" pitchFamily="34" charset="0"/>
                </a:rPr>
                <a:t>.</a:t>
              </a:r>
              <a:endParaRPr lang="es-CO" sz="1100" b="1" dirty="0" smtClean="0">
                <a:latin typeface="+mj-lt"/>
                <a:cs typeface="Arial" pitchFamily="34" charset="0"/>
              </a:endParaRPr>
            </a:p>
          </p:txBody>
        </p:sp>
        <p:sp>
          <p:nvSpPr>
            <p:cNvPr id="32" name="31 CuadroTexto"/>
            <p:cNvSpPr txBox="1"/>
            <p:nvPr/>
          </p:nvSpPr>
          <p:spPr>
            <a:xfrm>
              <a:off x="2151530" y="4931236"/>
              <a:ext cx="2338857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050" b="1" dirty="0" smtClean="0">
                  <a:latin typeface="Arial" pitchFamily="34" charset="0"/>
                  <a:cs typeface="Arial" pitchFamily="34" charset="0"/>
                </a:rPr>
                <a:t>Titular</a:t>
              </a:r>
            </a:p>
          </p:txBody>
        </p:sp>
      </p:grpSp>
      <p:sp>
        <p:nvSpPr>
          <p:cNvPr id="33" name="32 CuadroTexto"/>
          <p:cNvSpPr txBox="1"/>
          <p:nvPr/>
        </p:nvSpPr>
        <p:spPr>
          <a:xfrm>
            <a:off x="499038" y="1081243"/>
            <a:ext cx="763533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200" b="1" dirty="0" smtClean="0">
                <a:latin typeface="Arial" pitchFamily="34" charset="0"/>
                <a:cs typeface="Arial" pitchFamily="34" charset="0"/>
              </a:rPr>
              <a:t>SEDE </a:t>
            </a:r>
            <a:r>
              <a:rPr lang="es-ES" sz="1200" b="1" dirty="0">
                <a:latin typeface="Arial" pitchFamily="34" charset="0"/>
                <a:cs typeface="Arial" pitchFamily="34" charset="0"/>
              </a:rPr>
              <a:t>SAN JUAN DEL LOSADA</a:t>
            </a:r>
            <a:endParaRPr lang="es-ES" sz="1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magen" descr="4.jpg"/>
          <p:cNvPicPr preferRelativeResize="0">
            <a:picLocks/>
          </p:cNvPicPr>
          <p:nvPr/>
        </p:nvPicPr>
        <p:blipFill>
          <a:blip r:embed="rId2"/>
          <a:stretch>
            <a:fillRect/>
          </a:stretch>
        </p:blipFill>
        <p:spPr>
          <a:xfrm>
            <a:off x="357158" y="285728"/>
            <a:ext cx="8460000" cy="6300000"/>
          </a:xfrm>
          <a:prstGeom prst="rect">
            <a:avLst/>
          </a:prstGeom>
          <a:ln>
            <a:solidFill>
              <a:schemeClr val="accent1"/>
            </a:solidFill>
          </a:ln>
        </p:spPr>
      </p:pic>
      <p:pic>
        <p:nvPicPr>
          <p:cNvPr id="19" name="18 Imagen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8647" y="1314969"/>
            <a:ext cx="1094033" cy="1113108"/>
          </a:xfrm>
          <a:prstGeom prst="rect">
            <a:avLst/>
          </a:prstGeom>
        </p:spPr>
      </p:pic>
      <p:sp>
        <p:nvSpPr>
          <p:cNvPr id="20" name="19 CuadroTexto"/>
          <p:cNvSpPr txBox="1"/>
          <p:nvPr/>
        </p:nvSpPr>
        <p:spPr>
          <a:xfrm>
            <a:off x="508563" y="1496785"/>
            <a:ext cx="763533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ld English Text MT" pitchFamily="66" charset="0"/>
              </a:rPr>
              <a:t>Diploma</a:t>
            </a:r>
            <a:endParaRPr lang="es-CO" sz="4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Old English Text MT" pitchFamily="66" charset="0"/>
            </a:endParaRPr>
          </a:p>
        </p:txBody>
      </p:sp>
      <p:sp>
        <p:nvSpPr>
          <p:cNvPr id="21" name="20 CuadroTexto"/>
          <p:cNvSpPr txBox="1"/>
          <p:nvPr/>
        </p:nvSpPr>
        <p:spPr>
          <a:xfrm>
            <a:off x="508562" y="2222393"/>
            <a:ext cx="763533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 smtClean="0">
                <a:latin typeface="Script MT Bold" pitchFamily="66" charset="0"/>
              </a:rPr>
              <a:t>Que se le otorga a:</a:t>
            </a:r>
            <a:endParaRPr lang="es-CO" sz="2400" b="1" dirty="0">
              <a:latin typeface="Script MT Bold" pitchFamily="66" charset="0"/>
            </a:endParaRPr>
          </a:p>
        </p:txBody>
      </p:sp>
      <p:sp>
        <p:nvSpPr>
          <p:cNvPr id="22" name="21 CuadroTexto"/>
          <p:cNvSpPr txBox="1"/>
          <p:nvPr/>
        </p:nvSpPr>
        <p:spPr>
          <a:xfrm>
            <a:off x="508563" y="368060"/>
            <a:ext cx="723178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800" dirty="0" smtClean="0">
                <a:latin typeface="Old English Text MT" pitchFamily="66" charset="0"/>
              </a:rPr>
              <a:t>República de Colombia</a:t>
            </a:r>
            <a:endParaRPr lang="es-CO" sz="2800" dirty="0">
              <a:latin typeface="Old English Text MT" pitchFamily="66" charset="0"/>
            </a:endParaRPr>
          </a:p>
        </p:txBody>
      </p:sp>
      <p:sp>
        <p:nvSpPr>
          <p:cNvPr id="23" name="22 CuadroTexto"/>
          <p:cNvSpPr txBox="1"/>
          <p:nvPr/>
        </p:nvSpPr>
        <p:spPr>
          <a:xfrm>
            <a:off x="508563" y="795493"/>
            <a:ext cx="723178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INSTITUCIÓN EDUCATIVA RURAL SAN JUAN DEL LOSADA</a:t>
            </a:r>
            <a:endParaRPr lang="es-CO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23 CuadroTexto"/>
          <p:cNvSpPr txBox="1"/>
          <p:nvPr/>
        </p:nvSpPr>
        <p:spPr>
          <a:xfrm>
            <a:off x="983675" y="3154580"/>
            <a:ext cx="6420891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700" b="1" dirty="0" smtClean="0">
                <a:latin typeface="Script MT Bold" pitchFamily="66" charset="0"/>
              </a:rPr>
              <a:t>Por ser promovido al grado Primero de Educación Básica Primaria, cumpliendo con los requisitos exigidos durante el año  escolar 2024</a:t>
            </a:r>
            <a:endParaRPr lang="es-CO" sz="1700" b="1" dirty="0">
              <a:latin typeface="Script MT Bold" pitchFamily="66" charset="0"/>
            </a:endParaRPr>
          </a:p>
        </p:txBody>
      </p:sp>
      <p:sp>
        <p:nvSpPr>
          <p:cNvPr id="25" name="24 CuadroTexto"/>
          <p:cNvSpPr txBox="1"/>
          <p:nvPr/>
        </p:nvSpPr>
        <p:spPr>
          <a:xfrm>
            <a:off x="486386" y="2650952"/>
            <a:ext cx="763533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DYLAN GAEL PALENCIA BURBANO</a:t>
            </a:r>
            <a:endParaRPr lang="es-CO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6" name="25 CuadroTexto"/>
          <p:cNvSpPr txBox="1"/>
          <p:nvPr/>
        </p:nvSpPr>
        <p:spPr>
          <a:xfrm>
            <a:off x="437124" y="3888075"/>
            <a:ext cx="821537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050" b="1" dirty="0" smtClean="0">
                <a:latin typeface="Arial" pitchFamily="34" charset="0"/>
                <a:cs typeface="Arial" pitchFamily="34" charset="0"/>
              </a:rPr>
              <a:t>San Vicente del Caguán - Caquetá, 29 de noviembre de 2024</a:t>
            </a:r>
          </a:p>
        </p:txBody>
      </p:sp>
      <p:grpSp>
        <p:nvGrpSpPr>
          <p:cNvPr id="27" name="26 Grupo"/>
          <p:cNvGrpSpPr/>
          <p:nvPr/>
        </p:nvGrpSpPr>
        <p:grpSpPr>
          <a:xfrm>
            <a:off x="1169278" y="4680921"/>
            <a:ext cx="2339162" cy="425053"/>
            <a:chOff x="2260505" y="4865960"/>
            <a:chExt cx="2556292" cy="425053"/>
          </a:xfrm>
        </p:grpSpPr>
        <p:sp>
          <p:nvSpPr>
            <p:cNvPr id="28" name="27 CuadroTexto"/>
            <p:cNvSpPr txBox="1"/>
            <p:nvPr/>
          </p:nvSpPr>
          <p:spPr>
            <a:xfrm>
              <a:off x="2261022" y="4865960"/>
              <a:ext cx="2555775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100" b="1" dirty="0" smtClean="0">
                  <a:latin typeface="+mj-lt"/>
                </a:rPr>
                <a:t>Mg. DARIO MURCIA LOZADA</a:t>
              </a:r>
              <a:endParaRPr lang="es-CO" sz="1100" b="1" dirty="0" smtClean="0">
                <a:latin typeface="+mj-lt"/>
                <a:cs typeface="Arial" pitchFamily="34" charset="0"/>
              </a:endParaRPr>
            </a:p>
          </p:txBody>
        </p:sp>
        <p:sp>
          <p:nvSpPr>
            <p:cNvPr id="29" name="28 CuadroTexto"/>
            <p:cNvSpPr txBox="1"/>
            <p:nvPr/>
          </p:nvSpPr>
          <p:spPr>
            <a:xfrm>
              <a:off x="2260505" y="5029403"/>
              <a:ext cx="2338857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050" b="1" dirty="0" smtClean="0">
                  <a:latin typeface="+mj-lt"/>
                  <a:cs typeface="Arial" pitchFamily="34" charset="0"/>
                </a:rPr>
                <a:t>Rector</a:t>
              </a:r>
            </a:p>
          </p:txBody>
        </p:sp>
      </p:grpSp>
      <p:grpSp>
        <p:nvGrpSpPr>
          <p:cNvPr id="30" name="29 Grupo"/>
          <p:cNvGrpSpPr/>
          <p:nvPr/>
        </p:nvGrpSpPr>
        <p:grpSpPr>
          <a:xfrm>
            <a:off x="4000478" y="4664012"/>
            <a:ext cx="2810675" cy="425053"/>
            <a:chOff x="2151530" y="4767793"/>
            <a:chExt cx="2339375" cy="425053"/>
          </a:xfrm>
        </p:grpSpPr>
        <p:sp>
          <p:nvSpPr>
            <p:cNvPr id="31" name="30 CuadroTexto"/>
            <p:cNvSpPr txBox="1"/>
            <p:nvPr/>
          </p:nvSpPr>
          <p:spPr>
            <a:xfrm>
              <a:off x="2152048" y="4767793"/>
              <a:ext cx="2338857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100" b="1" dirty="0">
                  <a:latin typeface="+mj-lt"/>
                  <a:cs typeface="Arial" pitchFamily="34" charset="0"/>
                </a:rPr>
                <a:t>ROCIO DORADO CARDONA</a:t>
              </a:r>
              <a:endParaRPr lang="es-CO" sz="1100" b="1" dirty="0" smtClean="0">
                <a:latin typeface="+mj-lt"/>
                <a:cs typeface="Arial" pitchFamily="34" charset="0"/>
              </a:endParaRPr>
            </a:p>
          </p:txBody>
        </p:sp>
        <p:sp>
          <p:nvSpPr>
            <p:cNvPr id="32" name="31 CuadroTexto"/>
            <p:cNvSpPr txBox="1"/>
            <p:nvPr/>
          </p:nvSpPr>
          <p:spPr>
            <a:xfrm>
              <a:off x="2151530" y="4931236"/>
              <a:ext cx="2338857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050" b="1" dirty="0" smtClean="0">
                  <a:latin typeface="Arial" pitchFamily="34" charset="0"/>
                  <a:cs typeface="Arial" pitchFamily="34" charset="0"/>
                </a:rPr>
                <a:t>Titular</a:t>
              </a:r>
            </a:p>
          </p:txBody>
        </p:sp>
      </p:grpSp>
      <p:sp>
        <p:nvSpPr>
          <p:cNvPr id="33" name="32 CuadroTexto"/>
          <p:cNvSpPr txBox="1"/>
          <p:nvPr/>
        </p:nvSpPr>
        <p:spPr>
          <a:xfrm>
            <a:off x="499038" y="1081243"/>
            <a:ext cx="763533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200" b="1" dirty="0" smtClean="0">
                <a:latin typeface="Arial" pitchFamily="34" charset="0"/>
                <a:cs typeface="Arial" pitchFamily="34" charset="0"/>
              </a:rPr>
              <a:t>SEDE </a:t>
            </a:r>
            <a:r>
              <a:rPr lang="es-ES" sz="1200" b="1" dirty="0">
                <a:latin typeface="Arial" pitchFamily="34" charset="0"/>
                <a:cs typeface="Arial" pitchFamily="34" charset="0"/>
              </a:rPr>
              <a:t>SAN JUAN DEL LOSADA</a:t>
            </a:r>
            <a:endParaRPr lang="es-ES" sz="1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0660534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magen" descr="4.jpg"/>
          <p:cNvPicPr preferRelativeResize="0">
            <a:picLocks/>
          </p:cNvPicPr>
          <p:nvPr/>
        </p:nvPicPr>
        <p:blipFill>
          <a:blip r:embed="rId2"/>
          <a:stretch>
            <a:fillRect/>
          </a:stretch>
        </p:blipFill>
        <p:spPr>
          <a:xfrm>
            <a:off x="357158" y="285728"/>
            <a:ext cx="8460000" cy="6300000"/>
          </a:xfrm>
          <a:prstGeom prst="rect">
            <a:avLst/>
          </a:prstGeom>
          <a:ln>
            <a:solidFill>
              <a:schemeClr val="accent1"/>
            </a:solidFill>
          </a:ln>
        </p:spPr>
      </p:pic>
      <p:pic>
        <p:nvPicPr>
          <p:cNvPr id="19" name="18 Imagen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8647" y="1314969"/>
            <a:ext cx="1094033" cy="1113108"/>
          </a:xfrm>
          <a:prstGeom prst="rect">
            <a:avLst/>
          </a:prstGeom>
        </p:spPr>
      </p:pic>
      <p:sp>
        <p:nvSpPr>
          <p:cNvPr id="20" name="19 CuadroTexto"/>
          <p:cNvSpPr txBox="1"/>
          <p:nvPr/>
        </p:nvSpPr>
        <p:spPr>
          <a:xfrm>
            <a:off x="508563" y="1496785"/>
            <a:ext cx="763533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ld English Text MT" pitchFamily="66" charset="0"/>
              </a:rPr>
              <a:t>Diploma</a:t>
            </a:r>
            <a:endParaRPr lang="es-CO" sz="4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Old English Text MT" pitchFamily="66" charset="0"/>
            </a:endParaRPr>
          </a:p>
        </p:txBody>
      </p:sp>
      <p:sp>
        <p:nvSpPr>
          <p:cNvPr id="21" name="20 CuadroTexto"/>
          <p:cNvSpPr txBox="1"/>
          <p:nvPr/>
        </p:nvSpPr>
        <p:spPr>
          <a:xfrm>
            <a:off x="508562" y="2222393"/>
            <a:ext cx="763533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 smtClean="0">
                <a:latin typeface="Script MT Bold" pitchFamily="66" charset="0"/>
              </a:rPr>
              <a:t>Que se le otorga a:</a:t>
            </a:r>
            <a:endParaRPr lang="es-CO" sz="2400" b="1" dirty="0">
              <a:latin typeface="Script MT Bold" pitchFamily="66" charset="0"/>
            </a:endParaRPr>
          </a:p>
        </p:txBody>
      </p:sp>
      <p:sp>
        <p:nvSpPr>
          <p:cNvPr id="22" name="21 CuadroTexto"/>
          <p:cNvSpPr txBox="1"/>
          <p:nvPr/>
        </p:nvSpPr>
        <p:spPr>
          <a:xfrm>
            <a:off x="508563" y="368060"/>
            <a:ext cx="723178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800" dirty="0" smtClean="0">
                <a:latin typeface="Old English Text MT" pitchFamily="66" charset="0"/>
              </a:rPr>
              <a:t>República de Colombia</a:t>
            </a:r>
            <a:endParaRPr lang="es-CO" sz="2800" dirty="0">
              <a:latin typeface="Old English Text MT" pitchFamily="66" charset="0"/>
            </a:endParaRPr>
          </a:p>
        </p:txBody>
      </p:sp>
      <p:sp>
        <p:nvSpPr>
          <p:cNvPr id="23" name="22 CuadroTexto"/>
          <p:cNvSpPr txBox="1"/>
          <p:nvPr/>
        </p:nvSpPr>
        <p:spPr>
          <a:xfrm>
            <a:off x="508563" y="795493"/>
            <a:ext cx="723178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INSTITUCIÓN EDUCATIVA RURAL SAN JUAN DEL LOSADA</a:t>
            </a:r>
            <a:endParaRPr lang="es-CO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23 CuadroTexto"/>
          <p:cNvSpPr txBox="1"/>
          <p:nvPr/>
        </p:nvSpPr>
        <p:spPr>
          <a:xfrm>
            <a:off x="983675" y="3154580"/>
            <a:ext cx="6420891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700" b="1" dirty="0" smtClean="0">
                <a:latin typeface="Script MT Bold" pitchFamily="66" charset="0"/>
              </a:rPr>
              <a:t>Por ser promovida al grado Primero de Educación Básica Primaria, cumpliendo con los requisitos exigidos durante el año  escolar 2024</a:t>
            </a:r>
            <a:endParaRPr lang="es-CO" sz="1700" b="1" dirty="0">
              <a:latin typeface="Script MT Bold" pitchFamily="66" charset="0"/>
            </a:endParaRPr>
          </a:p>
        </p:txBody>
      </p:sp>
      <p:sp>
        <p:nvSpPr>
          <p:cNvPr id="25" name="24 CuadroTexto"/>
          <p:cNvSpPr txBox="1"/>
          <p:nvPr/>
        </p:nvSpPr>
        <p:spPr>
          <a:xfrm>
            <a:off x="486386" y="2650952"/>
            <a:ext cx="763533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ANNAISHA YALID SANCHEZ DIAZ</a:t>
            </a:r>
            <a:endParaRPr lang="es-CO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6" name="25 CuadroTexto"/>
          <p:cNvSpPr txBox="1"/>
          <p:nvPr/>
        </p:nvSpPr>
        <p:spPr>
          <a:xfrm>
            <a:off x="437124" y="3874185"/>
            <a:ext cx="821537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050" b="1" dirty="0" smtClean="0">
                <a:latin typeface="Arial" pitchFamily="34" charset="0"/>
                <a:cs typeface="Arial" pitchFamily="34" charset="0"/>
              </a:rPr>
              <a:t>San Vicente del Caguán - Caquetá, 29 de noviembre de 2024</a:t>
            </a:r>
          </a:p>
        </p:txBody>
      </p:sp>
      <p:grpSp>
        <p:nvGrpSpPr>
          <p:cNvPr id="27" name="26 Grupo"/>
          <p:cNvGrpSpPr/>
          <p:nvPr/>
        </p:nvGrpSpPr>
        <p:grpSpPr>
          <a:xfrm>
            <a:off x="1169278" y="4680921"/>
            <a:ext cx="2339162" cy="425053"/>
            <a:chOff x="2260505" y="4865960"/>
            <a:chExt cx="2556292" cy="425053"/>
          </a:xfrm>
        </p:grpSpPr>
        <p:sp>
          <p:nvSpPr>
            <p:cNvPr id="28" name="27 CuadroTexto"/>
            <p:cNvSpPr txBox="1"/>
            <p:nvPr/>
          </p:nvSpPr>
          <p:spPr>
            <a:xfrm>
              <a:off x="2261022" y="4865960"/>
              <a:ext cx="2555775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100" b="1" dirty="0" smtClean="0">
                  <a:latin typeface="+mj-lt"/>
                </a:rPr>
                <a:t>Mg. DARIO MURCIA LOZADA</a:t>
              </a:r>
              <a:endParaRPr lang="es-CO" sz="1100" b="1" dirty="0" smtClean="0">
                <a:latin typeface="+mj-lt"/>
                <a:cs typeface="Arial" pitchFamily="34" charset="0"/>
              </a:endParaRPr>
            </a:p>
          </p:txBody>
        </p:sp>
        <p:sp>
          <p:nvSpPr>
            <p:cNvPr id="29" name="28 CuadroTexto"/>
            <p:cNvSpPr txBox="1"/>
            <p:nvPr/>
          </p:nvSpPr>
          <p:spPr>
            <a:xfrm>
              <a:off x="2260505" y="5029403"/>
              <a:ext cx="2338857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050" b="1" dirty="0" smtClean="0">
                  <a:latin typeface="+mj-lt"/>
                  <a:cs typeface="Arial" pitchFamily="34" charset="0"/>
                </a:rPr>
                <a:t>Rector</a:t>
              </a:r>
            </a:p>
          </p:txBody>
        </p:sp>
      </p:grpSp>
      <p:grpSp>
        <p:nvGrpSpPr>
          <p:cNvPr id="30" name="29 Grupo"/>
          <p:cNvGrpSpPr/>
          <p:nvPr/>
        </p:nvGrpSpPr>
        <p:grpSpPr>
          <a:xfrm>
            <a:off x="4000478" y="4664012"/>
            <a:ext cx="2810675" cy="425053"/>
            <a:chOff x="2151530" y="4767793"/>
            <a:chExt cx="2339375" cy="425053"/>
          </a:xfrm>
        </p:grpSpPr>
        <p:sp>
          <p:nvSpPr>
            <p:cNvPr id="31" name="30 CuadroTexto"/>
            <p:cNvSpPr txBox="1"/>
            <p:nvPr/>
          </p:nvSpPr>
          <p:spPr>
            <a:xfrm>
              <a:off x="2152048" y="4767793"/>
              <a:ext cx="2338857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100" b="1" dirty="0">
                  <a:latin typeface="+mj-lt"/>
                  <a:cs typeface="Arial" pitchFamily="34" charset="0"/>
                </a:rPr>
                <a:t>ROCIO DORADO CARDONA</a:t>
              </a:r>
              <a:endParaRPr lang="es-CO" sz="1100" b="1" dirty="0" smtClean="0">
                <a:latin typeface="+mj-lt"/>
                <a:cs typeface="Arial" pitchFamily="34" charset="0"/>
              </a:endParaRPr>
            </a:p>
          </p:txBody>
        </p:sp>
        <p:sp>
          <p:nvSpPr>
            <p:cNvPr id="32" name="31 CuadroTexto"/>
            <p:cNvSpPr txBox="1"/>
            <p:nvPr/>
          </p:nvSpPr>
          <p:spPr>
            <a:xfrm>
              <a:off x="2151530" y="4931236"/>
              <a:ext cx="2338857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050" b="1" dirty="0" smtClean="0">
                  <a:latin typeface="Arial" pitchFamily="34" charset="0"/>
                  <a:cs typeface="Arial" pitchFamily="34" charset="0"/>
                </a:rPr>
                <a:t>Titular</a:t>
              </a:r>
            </a:p>
          </p:txBody>
        </p:sp>
      </p:grpSp>
      <p:sp>
        <p:nvSpPr>
          <p:cNvPr id="33" name="32 CuadroTexto"/>
          <p:cNvSpPr txBox="1"/>
          <p:nvPr/>
        </p:nvSpPr>
        <p:spPr>
          <a:xfrm>
            <a:off x="499038" y="1081243"/>
            <a:ext cx="763533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200" b="1" dirty="0" smtClean="0">
                <a:latin typeface="Arial" pitchFamily="34" charset="0"/>
                <a:cs typeface="Arial" pitchFamily="34" charset="0"/>
              </a:rPr>
              <a:t>SEDE </a:t>
            </a:r>
            <a:r>
              <a:rPr lang="es-ES" sz="1200" b="1" dirty="0">
                <a:latin typeface="Arial" pitchFamily="34" charset="0"/>
                <a:cs typeface="Arial" pitchFamily="34" charset="0"/>
              </a:rPr>
              <a:t>SAN JUAN DEL LOSADA</a:t>
            </a:r>
            <a:endParaRPr lang="es-ES" sz="1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4017057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magen" descr="4.jpg"/>
          <p:cNvPicPr preferRelativeResize="0">
            <a:picLocks/>
          </p:cNvPicPr>
          <p:nvPr/>
        </p:nvPicPr>
        <p:blipFill>
          <a:blip r:embed="rId2"/>
          <a:stretch>
            <a:fillRect/>
          </a:stretch>
        </p:blipFill>
        <p:spPr>
          <a:xfrm>
            <a:off x="357158" y="285728"/>
            <a:ext cx="8460000" cy="6300000"/>
          </a:xfrm>
          <a:prstGeom prst="rect">
            <a:avLst/>
          </a:prstGeom>
          <a:ln>
            <a:solidFill>
              <a:schemeClr val="accent1"/>
            </a:solidFill>
          </a:ln>
        </p:spPr>
      </p:pic>
      <p:pic>
        <p:nvPicPr>
          <p:cNvPr id="19" name="18 Imagen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8647" y="1314969"/>
            <a:ext cx="1094033" cy="1113108"/>
          </a:xfrm>
          <a:prstGeom prst="rect">
            <a:avLst/>
          </a:prstGeom>
        </p:spPr>
      </p:pic>
      <p:sp>
        <p:nvSpPr>
          <p:cNvPr id="20" name="19 CuadroTexto"/>
          <p:cNvSpPr txBox="1"/>
          <p:nvPr/>
        </p:nvSpPr>
        <p:spPr>
          <a:xfrm>
            <a:off x="508563" y="1496785"/>
            <a:ext cx="763533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ld English Text MT" pitchFamily="66" charset="0"/>
              </a:rPr>
              <a:t>Diploma</a:t>
            </a:r>
            <a:endParaRPr lang="es-CO" sz="4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Old English Text MT" pitchFamily="66" charset="0"/>
            </a:endParaRPr>
          </a:p>
        </p:txBody>
      </p:sp>
      <p:sp>
        <p:nvSpPr>
          <p:cNvPr id="21" name="20 CuadroTexto"/>
          <p:cNvSpPr txBox="1"/>
          <p:nvPr/>
        </p:nvSpPr>
        <p:spPr>
          <a:xfrm>
            <a:off x="508562" y="2222393"/>
            <a:ext cx="763533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 smtClean="0">
                <a:latin typeface="Script MT Bold" pitchFamily="66" charset="0"/>
              </a:rPr>
              <a:t>Que se le otorga a:</a:t>
            </a:r>
            <a:endParaRPr lang="es-CO" sz="2400" b="1" dirty="0">
              <a:latin typeface="Script MT Bold" pitchFamily="66" charset="0"/>
            </a:endParaRPr>
          </a:p>
        </p:txBody>
      </p:sp>
      <p:sp>
        <p:nvSpPr>
          <p:cNvPr id="22" name="21 CuadroTexto"/>
          <p:cNvSpPr txBox="1"/>
          <p:nvPr/>
        </p:nvSpPr>
        <p:spPr>
          <a:xfrm>
            <a:off x="508563" y="368060"/>
            <a:ext cx="723178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800" dirty="0" smtClean="0">
                <a:latin typeface="Old English Text MT" pitchFamily="66" charset="0"/>
              </a:rPr>
              <a:t>República de Colombia</a:t>
            </a:r>
            <a:endParaRPr lang="es-CO" sz="2800" dirty="0">
              <a:latin typeface="Old English Text MT" pitchFamily="66" charset="0"/>
            </a:endParaRPr>
          </a:p>
        </p:txBody>
      </p:sp>
      <p:sp>
        <p:nvSpPr>
          <p:cNvPr id="23" name="22 CuadroTexto"/>
          <p:cNvSpPr txBox="1"/>
          <p:nvPr/>
        </p:nvSpPr>
        <p:spPr>
          <a:xfrm>
            <a:off x="508563" y="795493"/>
            <a:ext cx="723178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INSTITUCIÓN EDUCATIVA RURAL SAN JUAN DEL LOSADA</a:t>
            </a:r>
            <a:endParaRPr lang="es-CO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23 CuadroTexto"/>
          <p:cNvSpPr txBox="1"/>
          <p:nvPr/>
        </p:nvSpPr>
        <p:spPr>
          <a:xfrm>
            <a:off x="983675" y="3154580"/>
            <a:ext cx="6420891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700" b="1" dirty="0" smtClean="0">
                <a:latin typeface="Script MT Bold" pitchFamily="66" charset="0"/>
              </a:rPr>
              <a:t>Por ser promovido al grado Primero de Educación Básica Primaria, cumpliendo con los requisitos exigidos durante el año  escolar 2024</a:t>
            </a:r>
            <a:endParaRPr lang="es-CO" sz="1700" b="1" dirty="0">
              <a:latin typeface="Script MT Bold" pitchFamily="66" charset="0"/>
            </a:endParaRPr>
          </a:p>
        </p:txBody>
      </p:sp>
      <p:sp>
        <p:nvSpPr>
          <p:cNvPr id="25" name="24 CuadroTexto"/>
          <p:cNvSpPr txBox="1"/>
          <p:nvPr/>
        </p:nvSpPr>
        <p:spPr>
          <a:xfrm>
            <a:off x="486386" y="2650952"/>
            <a:ext cx="763533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ERICK YOHALDO TRUJILLO CABALLERO</a:t>
            </a:r>
            <a:endParaRPr lang="es-CO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6" name="25 CuadroTexto"/>
          <p:cNvSpPr txBox="1"/>
          <p:nvPr/>
        </p:nvSpPr>
        <p:spPr>
          <a:xfrm>
            <a:off x="437124" y="3874185"/>
            <a:ext cx="821537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050" b="1" dirty="0" smtClean="0">
                <a:latin typeface="Arial" pitchFamily="34" charset="0"/>
                <a:cs typeface="Arial" pitchFamily="34" charset="0"/>
              </a:rPr>
              <a:t>San Vicente del Caguán - Caquetá, 29 de noviembre de 2024</a:t>
            </a:r>
          </a:p>
        </p:txBody>
      </p:sp>
      <p:grpSp>
        <p:nvGrpSpPr>
          <p:cNvPr id="27" name="26 Grupo"/>
          <p:cNvGrpSpPr/>
          <p:nvPr/>
        </p:nvGrpSpPr>
        <p:grpSpPr>
          <a:xfrm>
            <a:off x="1169278" y="4680921"/>
            <a:ext cx="2339162" cy="425053"/>
            <a:chOff x="2260505" y="4865960"/>
            <a:chExt cx="2556292" cy="425053"/>
          </a:xfrm>
        </p:grpSpPr>
        <p:sp>
          <p:nvSpPr>
            <p:cNvPr id="28" name="27 CuadroTexto"/>
            <p:cNvSpPr txBox="1"/>
            <p:nvPr/>
          </p:nvSpPr>
          <p:spPr>
            <a:xfrm>
              <a:off x="2261022" y="4865960"/>
              <a:ext cx="2555775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100" b="1" dirty="0" smtClean="0">
                  <a:latin typeface="+mj-lt"/>
                </a:rPr>
                <a:t>Mg. DARIO MURCIA LOZADA</a:t>
              </a:r>
              <a:endParaRPr lang="es-CO" sz="1100" b="1" dirty="0" smtClean="0">
                <a:latin typeface="+mj-lt"/>
                <a:cs typeface="Arial" pitchFamily="34" charset="0"/>
              </a:endParaRPr>
            </a:p>
          </p:txBody>
        </p:sp>
        <p:sp>
          <p:nvSpPr>
            <p:cNvPr id="29" name="28 CuadroTexto"/>
            <p:cNvSpPr txBox="1"/>
            <p:nvPr/>
          </p:nvSpPr>
          <p:spPr>
            <a:xfrm>
              <a:off x="2260505" y="5029403"/>
              <a:ext cx="2338857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050" b="1" dirty="0" smtClean="0">
                  <a:latin typeface="+mj-lt"/>
                  <a:cs typeface="Arial" pitchFamily="34" charset="0"/>
                </a:rPr>
                <a:t>Rector</a:t>
              </a:r>
            </a:p>
          </p:txBody>
        </p:sp>
      </p:grpSp>
      <p:grpSp>
        <p:nvGrpSpPr>
          <p:cNvPr id="30" name="29 Grupo"/>
          <p:cNvGrpSpPr/>
          <p:nvPr/>
        </p:nvGrpSpPr>
        <p:grpSpPr>
          <a:xfrm>
            <a:off x="4000478" y="4664012"/>
            <a:ext cx="2810675" cy="425053"/>
            <a:chOff x="2151530" y="4767793"/>
            <a:chExt cx="2339375" cy="425053"/>
          </a:xfrm>
        </p:grpSpPr>
        <p:sp>
          <p:nvSpPr>
            <p:cNvPr id="31" name="30 CuadroTexto"/>
            <p:cNvSpPr txBox="1"/>
            <p:nvPr/>
          </p:nvSpPr>
          <p:spPr>
            <a:xfrm>
              <a:off x="2152048" y="4767793"/>
              <a:ext cx="2338857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100" b="1" dirty="0">
                  <a:latin typeface="+mj-lt"/>
                  <a:cs typeface="Arial" pitchFamily="34" charset="0"/>
                </a:rPr>
                <a:t>ROCIO DORADO CARDONA</a:t>
              </a:r>
              <a:endParaRPr lang="es-CO" sz="1100" b="1" dirty="0" smtClean="0">
                <a:latin typeface="+mj-lt"/>
                <a:cs typeface="Arial" pitchFamily="34" charset="0"/>
              </a:endParaRPr>
            </a:p>
          </p:txBody>
        </p:sp>
        <p:sp>
          <p:nvSpPr>
            <p:cNvPr id="32" name="31 CuadroTexto"/>
            <p:cNvSpPr txBox="1"/>
            <p:nvPr/>
          </p:nvSpPr>
          <p:spPr>
            <a:xfrm>
              <a:off x="2151530" y="4931236"/>
              <a:ext cx="2338857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050" b="1" dirty="0" smtClean="0">
                  <a:latin typeface="Arial" pitchFamily="34" charset="0"/>
                  <a:cs typeface="Arial" pitchFamily="34" charset="0"/>
                </a:rPr>
                <a:t>Titular</a:t>
              </a:r>
            </a:p>
          </p:txBody>
        </p:sp>
      </p:grpSp>
      <p:sp>
        <p:nvSpPr>
          <p:cNvPr id="33" name="32 CuadroTexto"/>
          <p:cNvSpPr txBox="1"/>
          <p:nvPr/>
        </p:nvSpPr>
        <p:spPr>
          <a:xfrm>
            <a:off x="499038" y="1081243"/>
            <a:ext cx="763533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200" b="1" dirty="0" smtClean="0">
                <a:latin typeface="Arial" pitchFamily="34" charset="0"/>
                <a:cs typeface="Arial" pitchFamily="34" charset="0"/>
              </a:rPr>
              <a:t>SEDE </a:t>
            </a:r>
            <a:r>
              <a:rPr lang="es-ES" sz="1200" b="1" dirty="0">
                <a:latin typeface="Arial" pitchFamily="34" charset="0"/>
                <a:cs typeface="Arial" pitchFamily="34" charset="0"/>
              </a:rPr>
              <a:t>SAN JUAN DEL LOSADA</a:t>
            </a:r>
            <a:endParaRPr lang="es-ES" sz="1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0289509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magen" descr="4.jpg"/>
          <p:cNvPicPr preferRelativeResize="0">
            <a:picLocks/>
          </p:cNvPicPr>
          <p:nvPr/>
        </p:nvPicPr>
        <p:blipFill>
          <a:blip r:embed="rId2"/>
          <a:stretch>
            <a:fillRect/>
          </a:stretch>
        </p:blipFill>
        <p:spPr>
          <a:xfrm>
            <a:off x="357158" y="285728"/>
            <a:ext cx="8460000" cy="6300000"/>
          </a:xfrm>
          <a:prstGeom prst="rect">
            <a:avLst/>
          </a:prstGeom>
          <a:ln>
            <a:solidFill>
              <a:schemeClr val="accent1"/>
            </a:solidFill>
          </a:ln>
        </p:spPr>
      </p:pic>
      <p:pic>
        <p:nvPicPr>
          <p:cNvPr id="19" name="18 Imagen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8647" y="1314969"/>
            <a:ext cx="1094033" cy="1113108"/>
          </a:xfrm>
          <a:prstGeom prst="rect">
            <a:avLst/>
          </a:prstGeom>
        </p:spPr>
      </p:pic>
      <p:sp>
        <p:nvSpPr>
          <p:cNvPr id="20" name="19 CuadroTexto"/>
          <p:cNvSpPr txBox="1"/>
          <p:nvPr/>
        </p:nvSpPr>
        <p:spPr>
          <a:xfrm>
            <a:off x="508563" y="1496785"/>
            <a:ext cx="763533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ld English Text MT" pitchFamily="66" charset="0"/>
              </a:rPr>
              <a:t>Diploma</a:t>
            </a:r>
            <a:endParaRPr lang="es-CO" sz="4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Old English Text MT" pitchFamily="66" charset="0"/>
            </a:endParaRPr>
          </a:p>
        </p:txBody>
      </p:sp>
      <p:sp>
        <p:nvSpPr>
          <p:cNvPr id="21" name="20 CuadroTexto"/>
          <p:cNvSpPr txBox="1"/>
          <p:nvPr/>
        </p:nvSpPr>
        <p:spPr>
          <a:xfrm>
            <a:off x="508562" y="2222393"/>
            <a:ext cx="763533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 smtClean="0">
                <a:latin typeface="Script MT Bold" pitchFamily="66" charset="0"/>
              </a:rPr>
              <a:t>Que se le otorga a:</a:t>
            </a:r>
            <a:endParaRPr lang="es-CO" sz="2400" b="1" dirty="0">
              <a:latin typeface="Script MT Bold" pitchFamily="66" charset="0"/>
            </a:endParaRPr>
          </a:p>
        </p:txBody>
      </p:sp>
      <p:sp>
        <p:nvSpPr>
          <p:cNvPr id="22" name="21 CuadroTexto"/>
          <p:cNvSpPr txBox="1"/>
          <p:nvPr/>
        </p:nvSpPr>
        <p:spPr>
          <a:xfrm>
            <a:off x="508563" y="368060"/>
            <a:ext cx="723178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800" dirty="0" smtClean="0">
                <a:latin typeface="Old English Text MT" pitchFamily="66" charset="0"/>
              </a:rPr>
              <a:t>República de Colombia</a:t>
            </a:r>
            <a:endParaRPr lang="es-CO" sz="2800" dirty="0">
              <a:latin typeface="Old English Text MT" pitchFamily="66" charset="0"/>
            </a:endParaRPr>
          </a:p>
        </p:txBody>
      </p:sp>
      <p:sp>
        <p:nvSpPr>
          <p:cNvPr id="23" name="22 CuadroTexto"/>
          <p:cNvSpPr txBox="1"/>
          <p:nvPr/>
        </p:nvSpPr>
        <p:spPr>
          <a:xfrm>
            <a:off x="508563" y="795493"/>
            <a:ext cx="723178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INSTITUCIÓN EDUCATIVA RURAL SAN JUAN DEL LOSADA</a:t>
            </a:r>
            <a:endParaRPr lang="es-CO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23 CuadroTexto"/>
          <p:cNvSpPr txBox="1"/>
          <p:nvPr/>
        </p:nvSpPr>
        <p:spPr>
          <a:xfrm>
            <a:off x="983675" y="3154580"/>
            <a:ext cx="6420891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700" b="1" dirty="0" smtClean="0">
                <a:latin typeface="Script MT Bold" pitchFamily="66" charset="0"/>
              </a:rPr>
              <a:t>Por ser promovida al grado Primero de Educación Básica Primaria, cumpliendo con los requisitos exigidos durante el año  escolar 2024</a:t>
            </a:r>
            <a:endParaRPr lang="es-CO" sz="1700" b="1" dirty="0">
              <a:latin typeface="Script MT Bold" pitchFamily="66" charset="0"/>
            </a:endParaRPr>
          </a:p>
        </p:txBody>
      </p:sp>
      <p:sp>
        <p:nvSpPr>
          <p:cNvPr id="25" name="24 CuadroTexto"/>
          <p:cNvSpPr txBox="1"/>
          <p:nvPr/>
        </p:nvSpPr>
        <p:spPr>
          <a:xfrm>
            <a:off x="486386" y="2650952"/>
            <a:ext cx="763533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HELLEN ZOHEMI VALENCIA MONDRAGON</a:t>
            </a:r>
            <a:endParaRPr lang="es-CO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6" name="25 CuadroTexto"/>
          <p:cNvSpPr txBox="1"/>
          <p:nvPr/>
        </p:nvSpPr>
        <p:spPr>
          <a:xfrm>
            <a:off x="437124" y="3874185"/>
            <a:ext cx="821537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050" b="1" dirty="0" smtClean="0">
                <a:latin typeface="Arial" pitchFamily="34" charset="0"/>
                <a:cs typeface="Arial" pitchFamily="34" charset="0"/>
              </a:rPr>
              <a:t>San Vicente del Caguán - Caquetá, 29 de noviembre de 2024</a:t>
            </a:r>
          </a:p>
        </p:txBody>
      </p:sp>
      <p:grpSp>
        <p:nvGrpSpPr>
          <p:cNvPr id="27" name="26 Grupo"/>
          <p:cNvGrpSpPr/>
          <p:nvPr/>
        </p:nvGrpSpPr>
        <p:grpSpPr>
          <a:xfrm>
            <a:off x="1169278" y="4680921"/>
            <a:ext cx="2339162" cy="425053"/>
            <a:chOff x="2260505" y="4865960"/>
            <a:chExt cx="2556292" cy="425053"/>
          </a:xfrm>
        </p:grpSpPr>
        <p:sp>
          <p:nvSpPr>
            <p:cNvPr id="28" name="27 CuadroTexto"/>
            <p:cNvSpPr txBox="1"/>
            <p:nvPr/>
          </p:nvSpPr>
          <p:spPr>
            <a:xfrm>
              <a:off x="2261022" y="4865960"/>
              <a:ext cx="2555775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100" b="1" dirty="0" smtClean="0">
                  <a:latin typeface="+mj-lt"/>
                </a:rPr>
                <a:t>Mg. DARIO MURCIA LOZADA</a:t>
              </a:r>
              <a:endParaRPr lang="es-CO" sz="1100" b="1" dirty="0" smtClean="0">
                <a:latin typeface="+mj-lt"/>
                <a:cs typeface="Arial" pitchFamily="34" charset="0"/>
              </a:endParaRPr>
            </a:p>
          </p:txBody>
        </p:sp>
        <p:sp>
          <p:nvSpPr>
            <p:cNvPr id="29" name="28 CuadroTexto"/>
            <p:cNvSpPr txBox="1"/>
            <p:nvPr/>
          </p:nvSpPr>
          <p:spPr>
            <a:xfrm>
              <a:off x="2260505" y="5029403"/>
              <a:ext cx="2338857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050" b="1" dirty="0" smtClean="0">
                  <a:latin typeface="+mj-lt"/>
                  <a:cs typeface="Arial" pitchFamily="34" charset="0"/>
                </a:rPr>
                <a:t>Rector</a:t>
              </a:r>
            </a:p>
          </p:txBody>
        </p:sp>
      </p:grpSp>
      <p:grpSp>
        <p:nvGrpSpPr>
          <p:cNvPr id="30" name="29 Grupo"/>
          <p:cNvGrpSpPr/>
          <p:nvPr/>
        </p:nvGrpSpPr>
        <p:grpSpPr>
          <a:xfrm>
            <a:off x="4000478" y="4664012"/>
            <a:ext cx="2810675" cy="425053"/>
            <a:chOff x="2151530" y="4767793"/>
            <a:chExt cx="2339375" cy="425053"/>
          </a:xfrm>
        </p:grpSpPr>
        <p:sp>
          <p:nvSpPr>
            <p:cNvPr id="31" name="30 CuadroTexto"/>
            <p:cNvSpPr txBox="1"/>
            <p:nvPr/>
          </p:nvSpPr>
          <p:spPr>
            <a:xfrm>
              <a:off x="2152048" y="4767793"/>
              <a:ext cx="2338857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100" b="1" dirty="0">
                  <a:latin typeface="+mj-lt"/>
                  <a:cs typeface="Arial" pitchFamily="34" charset="0"/>
                </a:rPr>
                <a:t>ROCIO DORADO CARDONA</a:t>
              </a:r>
              <a:endParaRPr lang="es-CO" sz="1100" b="1" dirty="0" smtClean="0">
                <a:latin typeface="+mj-lt"/>
                <a:cs typeface="Arial" pitchFamily="34" charset="0"/>
              </a:endParaRPr>
            </a:p>
          </p:txBody>
        </p:sp>
        <p:sp>
          <p:nvSpPr>
            <p:cNvPr id="32" name="31 CuadroTexto"/>
            <p:cNvSpPr txBox="1"/>
            <p:nvPr/>
          </p:nvSpPr>
          <p:spPr>
            <a:xfrm>
              <a:off x="2151530" y="4931236"/>
              <a:ext cx="2338857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050" b="1" dirty="0" smtClean="0">
                  <a:latin typeface="Arial" pitchFamily="34" charset="0"/>
                  <a:cs typeface="Arial" pitchFamily="34" charset="0"/>
                </a:rPr>
                <a:t>Titular</a:t>
              </a:r>
            </a:p>
          </p:txBody>
        </p:sp>
      </p:grpSp>
      <p:sp>
        <p:nvSpPr>
          <p:cNvPr id="33" name="32 CuadroTexto"/>
          <p:cNvSpPr txBox="1"/>
          <p:nvPr/>
        </p:nvSpPr>
        <p:spPr>
          <a:xfrm>
            <a:off x="499038" y="1081243"/>
            <a:ext cx="763533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200" b="1" dirty="0" smtClean="0">
                <a:latin typeface="Arial" pitchFamily="34" charset="0"/>
                <a:cs typeface="Arial" pitchFamily="34" charset="0"/>
              </a:rPr>
              <a:t>SEDE </a:t>
            </a:r>
            <a:r>
              <a:rPr lang="es-ES" sz="1200" b="1" dirty="0">
                <a:latin typeface="Arial" pitchFamily="34" charset="0"/>
                <a:cs typeface="Arial" pitchFamily="34" charset="0"/>
              </a:rPr>
              <a:t>SAN JUAN DEL LOSADA</a:t>
            </a:r>
            <a:endParaRPr lang="es-ES" sz="1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7252775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magen" descr="4.jpg"/>
          <p:cNvPicPr preferRelativeResize="0">
            <a:picLocks/>
          </p:cNvPicPr>
          <p:nvPr/>
        </p:nvPicPr>
        <p:blipFill>
          <a:blip r:embed="rId2"/>
          <a:stretch>
            <a:fillRect/>
          </a:stretch>
        </p:blipFill>
        <p:spPr>
          <a:xfrm>
            <a:off x="357158" y="285728"/>
            <a:ext cx="8460000" cy="6300000"/>
          </a:xfrm>
          <a:prstGeom prst="rect">
            <a:avLst/>
          </a:prstGeom>
          <a:ln>
            <a:solidFill>
              <a:schemeClr val="accent1"/>
            </a:solidFill>
          </a:ln>
        </p:spPr>
      </p:pic>
      <p:pic>
        <p:nvPicPr>
          <p:cNvPr id="19" name="18 Imagen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8647" y="1314969"/>
            <a:ext cx="1094033" cy="1113108"/>
          </a:xfrm>
          <a:prstGeom prst="rect">
            <a:avLst/>
          </a:prstGeom>
        </p:spPr>
      </p:pic>
      <p:sp>
        <p:nvSpPr>
          <p:cNvPr id="20" name="19 CuadroTexto"/>
          <p:cNvSpPr txBox="1"/>
          <p:nvPr/>
        </p:nvSpPr>
        <p:spPr>
          <a:xfrm>
            <a:off x="508563" y="1496785"/>
            <a:ext cx="763533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ld English Text MT" pitchFamily="66" charset="0"/>
              </a:rPr>
              <a:t>Diploma</a:t>
            </a:r>
            <a:endParaRPr lang="es-CO" sz="4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Old English Text MT" pitchFamily="66" charset="0"/>
            </a:endParaRPr>
          </a:p>
        </p:txBody>
      </p:sp>
      <p:sp>
        <p:nvSpPr>
          <p:cNvPr id="21" name="20 CuadroTexto"/>
          <p:cNvSpPr txBox="1"/>
          <p:nvPr/>
        </p:nvSpPr>
        <p:spPr>
          <a:xfrm>
            <a:off x="508562" y="2222393"/>
            <a:ext cx="763533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 smtClean="0">
                <a:latin typeface="Script MT Bold" pitchFamily="66" charset="0"/>
              </a:rPr>
              <a:t>Que se le otorga a:</a:t>
            </a:r>
            <a:endParaRPr lang="es-CO" sz="2400" b="1" dirty="0">
              <a:latin typeface="Script MT Bold" pitchFamily="66" charset="0"/>
            </a:endParaRPr>
          </a:p>
        </p:txBody>
      </p:sp>
      <p:sp>
        <p:nvSpPr>
          <p:cNvPr id="22" name="21 CuadroTexto"/>
          <p:cNvSpPr txBox="1"/>
          <p:nvPr/>
        </p:nvSpPr>
        <p:spPr>
          <a:xfrm>
            <a:off x="508563" y="368060"/>
            <a:ext cx="723178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800" dirty="0" smtClean="0">
                <a:latin typeface="Old English Text MT" pitchFamily="66" charset="0"/>
              </a:rPr>
              <a:t>República de Colombia</a:t>
            </a:r>
            <a:endParaRPr lang="es-CO" sz="2800" dirty="0">
              <a:latin typeface="Old English Text MT" pitchFamily="66" charset="0"/>
            </a:endParaRPr>
          </a:p>
        </p:txBody>
      </p:sp>
      <p:sp>
        <p:nvSpPr>
          <p:cNvPr id="23" name="22 CuadroTexto"/>
          <p:cNvSpPr txBox="1"/>
          <p:nvPr/>
        </p:nvSpPr>
        <p:spPr>
          <a:xfrm>
            <a:off x="508563" y="795493"/>
            <a:ext cx="723178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INSTITUCIÓN EDUCATIVA RURAL SAN JUAN DEL LOSADA</a:t>
            </a:r>
            <a:endParaRPr lang="es-CO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23 CuadroTexto"/>
          <p:cNvSpPr txBox="1"/>
          <p:nvPr/>
        </p:nvSpPr>
        <p:spPr>
          <a:xfrm>
            <a:off x="983675" y="3154580"/>
            <a:ext cx="6420891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700" b="1" dirty="0" smtClean="0">
                <a:latin typeface="Script MT Bold" pitchFamily="66" charset="0"/>
              </a:rPr>
              <a:t>Por ser promovido al grado Primero de Educación Básica Primaria, cumpliendo con los requisitos exigidos durante el año  escolar 2024</a:t>
            </a:r>
            <a:endParaRPr lang="es-CO" sz="1700" b="1" dirty="0">
              <a:latin typeface="Script MT Bold" pitchFamily="66" charset="0"/>
            </a:endParaRPr>
          </a:p>
        </p:txBody>
      </p:sp>
      <p:sp>
        <p:nvSpPr>
          <p:cNvPr id="25" name="24 CuadroTexto"/>
          <p:cNvSpPr txBox="1"/>
          <p:nvPr/>
        </p:nvSpPr>
        <p:spPr>
          <a:xfrm>
            <a:off x="486386" y="2650952"/>
            <a:ext cx="763533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MAICO ANDRES FAJARDO TUMIÑA</a:t>
            </a:r>
            <a:endParaRPr lang="es-CO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6" name="25 CuadroTexto"/>
          <p:cNvSpPr txBox="1"/>
          <p:nvPr/>
        </p:nvSpPr>
        <p:spPr>
          <a:xfrm>
            <a:off x="437124" y="3874185"/>
            <a:ext cx="821537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050" b="1" dirty="0" smtClean="0">
                <a:latin typeface="Arial" pitchFamily="34" charset="0"/>
                <a:cs typeface="Arial" pitchFamily="34" charset="0"/>
              </a:rPr>
              <a:t>San Vicente del Caguán - Caquetá, 29 de noviembre de 2024</a:t>
            </a:r>
          </a:p>
        </p:txBody>
      </p:sp>
      <p:grpSp>
        <p:nvGrpSpPr>
          <p:cNvPr id="27" name="26 Grupo"/>
          <p:cNvGrpSpPr/>
          <p:nvPr/>
        </p:nvGrpSpPr>
        <p:grpSpPr>
          <a:xfrm>
            <a:off x="1169278" y="4680921"/>
            <a:ext cx="2339162" cy="425053"/>
            <a:chOff x="2260505" y="4865960"/>
            <a:chExt cx="2556292" cy="425053"/>
          </a:xfrm>
        </p:grpSpPr>
        <p:sp>
          <p:nvSpPr>
            <p:cNvPr id="28" name="27 CuadroTexto"/>
            <p:cNvSpPr txBox="1"/>
            <p:nvPr/>
          </p:nvSpPr>
          <p:spPr>
            <a:xfrm>
              <a:off x="2261022" y="4865960"/>
              <a:ext cx="2555775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100" b="1" dirty="0" smtClean="0">
                  <a:latin typeface="+mj-lt"/>
                </a:rPr>
                <a:t>Mg. DARIO MURCIA LOZADA</a:t>
              </a:r>
              <a:endParaRPr lang="es-CO" sz="1100" b="1" dirty="0" smtClean="0">
                <a:latin typeface="+mj-lt"/>
                <a:cs typeface="Arial" pitchFamily="34" charset="0"/>
              </a:endParaRPr>
            </a:p>
          </p:txBody>
        </p:sp>
        <p:sp>
          <p:nvSpPr>
            <p:cNvPr id="29" name="28 CuadroTexto"/>
            <p:cNvSpPr txBox="1"/>
            <p:nvPr/>
          </p:nvSpPr>
          <p:spPr>
            <a:xfrm>
              <a:off x="2260505" y="5029403"/>
              <a:ext cx="2338857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050" b="1" dirty="0" smtClean="0">
                  <a:latin typeface="+mj-lt"/>
                  <a:cs typeface="Arial" pitchFamily="34" charset="0"/>
                </a:rPr>
                <a:t>Rector</a:t>
              </a:r>
            </a:p>
          </p:txBody>
        </p:sp>
      </p:grpSp>
      <p:grpSp>
        <p:nvGrpSpPr>
          <p:cNvPr id="30" name="29 Grupo"/>
          <p:cNvGrpSpPr/>
          <p:nvPr/>
        </p:nvGrpSpPr>
        <p:grpSpPr>
          <a:xfrm>
            <a:off x="4000478" y="4664012"/>
            <a:ext cx="2810675" cy="425053"/>
            <a:chOff x="2151530" y="4767793"/>
            <a:chExt cx="2339375" cy="425053"/>
          </a:xfrm>
        </p:grpSpPr>
        <p:sp>
          <p:nvSpPr>
            <p:cNvPr id="31" name="30 CuadroTexto"/>
            <p:cNvSpPr txBox="1"/>
            <p:nvPr/>
          </p:nvSpPr>
          <p:spPr>
            <a:xfrm>
              <a:off x="2152048" y="4767793"/>
              <a:ext cx="2338857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100" b="1" dirty="0">
                  <a:latin typeface="+mj-lt"/>
                  <a:cs typeface="Arial" pitchFamily="34" charset="0"/>
                </a:rPr>
                <a:t>YULY VIVIANA VARGAS MEDINA</a:t>
              </a:r>
              <a:endParaRPr lang="es-CO" sz="1100" b="1" dirty="0" smtClean="0">
                <a:latin typeface="+mj-lt"/>
                <a:cs typeface="Arial" pitchFamily="34" charset="0"/>
              </a:endParaRPr>
            </a:p>
          </p:txBody>
        </p:sp>
        <p:sp>
          <p:nvSpPr>
            <p:cNvPr id="32" name="31 CuadroTexto"/>
            <p:cNvSpPr txBox="1"/>
            <p:nvPr/>
          </p:nvSpPr>
          <p:spPr>
            <a:xfrm>
              <a:off x="2151530" y="4931236"/>
              <a:ext cx="2338857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050" b="1" dirty="0" smtClean="0">
                  <a:latin typeface="Arial" pitchFamily="34" charset="0"/>
                  <a:cs typeface="Arial" pitchFamily="34" charset="0"/>
                </a:rPr>
                <a:t>Titular</a:t>
              </a:r>
            </a:p>
          </p:txBody>
        </p:sp>
      </p:grpSp>
      <p:sp>
        <p:nvSpPr>
          <p:cNvPr id="33" name="32 CuadroTexto"/>
          <p:cNvSpPr txBox="1"/>
          <p:nvPr/>
        </p:nvSpPr>
        <p:spPr>
          <a:xfrm>
            <a:off x="499038" y="1081243"/>
            <a:ext cx="763533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200" b="1" dirty="0" smtClean="0">
                <a:latin typeface="Arial" pitchFamily="34" charset="0"/>
                <a:cs typeface="Arial" pitchFamily="34" charset="0"/>
              </a:rPr>
              <a:t>SEDE VARSOVIA</a:t>
            </a:r>
            <a:endParaRPr lang="es-ES" sz="1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9094866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magen" descr="4.jpg"/>
          <p:cNvPicPr preferRelativeResize="0">
            <a:picLocks/>
          </p:cNvPicPr>
          <p:nvPr/>
        </p:nvPicPr>
        <p:blipFill>
          <a:blip r:embed="rId2"/>
          <a:stretch>
            <a:fillRect/>
          </a:stretch>
        </p:blipFill>
        <p:spPr>
          <a:xfrm>
            <a:off x="357158" y="285728"/>
            <a:ext cx="8460000" cy="6300000"/>
          </a:xfrm>
          <a:prstGeom prst="rect">
            <a:avLst/>
          </a:prstGeom>
          <a:ln>
            <a:solidFill>
              <a:schemeClr val="accent1"/>
            </a:solidFill>
          </a:ln>
        </p:spPr>
      </p:pic>
      <p:pic>
        <p:nvPicPr>
          <p:cNvPr id="19" name="18 Imagen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8647" y="1314969"/>
            <a:ext cx="1094033" cy="1113108"/>
          </a:xfrm>
          <a:prstGeom prst="rect">
            <a:avLst/>
          </a:prstGeom>
        </p:spPr>
      </p:pic>
      <p:sp>
        <p:nvSpPr>
          <p:cNvPr id="20" name="19 CuadroTexto"/>
          <p:cNvSpPr txBox="1"/>
          <p:nvPr/>
        </p:nvSpPr>
        <p:spPr>
          <a:xfrm>
            <a:off x="508563" y="1496785"/>
            <a:ext cx="763533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ld English Text MT" pitchFamily="66" charset="0"/>
              </a:rPr>
              <a:t>Diploma</a:t>
            </a:r>
            <a:endParaRPr lang="es-CO" sz="4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Old English Text MT" pitchFamily="66" charset="0"/>
            </a:endParaRPr>
          </a:p>
        </p:txBody>
      </p:sp>
      <p:sp>
        <p:nvSpPr>
          <p:cNvPr id="21" name="20 CuadroTexto"/>
          <p:cNvSpPr txBox="1"/>
          <p:nvPr/>
        </p:nvSpPr>
        <p:spPr>
          <a:xfrm>
            <a:off x="508562" y="2222393"/>
            <a:ext cx="763533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 smtClean="0">
                <a:latin typeface="Script MT Bold" pitchFamily="66" charset="0"/>
              </a:rPr>
              <a:t>Que se le otorga a:</a:t>
            </a:r>
            <a:endParaRPr lang="es-CO" sz="2400" b="1" dirty="0">
              <a:latin typeface="Script MT Bold" pitchFamily="66" charset="0"/>
            </a:endParaRPr>
          </a:p>
        </p:txBody>
      </p:sp>
      <p:sp>
        <p:nvSpPr>
          <p:cNvPr id="22" name="21 CuadroTexto"/>
          <p:cNvSpPr txBox="1"/>
          <p:nvPr/>
        </p:nvSpPr>
        <p:spPr>
          <a:xfrm>
            <a:off x="508563" y="368060"/>
            <a:ext cx="723178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800" dirty="0" smtClean="0">
                <a:latin typeface="Old English Text MT" pitchFamily="66" charset="0"/>
              </a:rPr>
              <a:t>República de Colombia</a:t>
            </a:r>
            <a:endParaRPr lang="es-CO" sz="2800" dirty="0">
              <a:latin typeface="Old English Text MT" pitchFamily="66" charset="0"/>
            </a:endParaRPr>
          </a:p>
        </p:txBody>
      </p:sp>
      <p:sp>
        <p:nvSpPr>
          <p:cNvPr id="23" name="22 CuadroTexto"/>
          <p:cNvSpPr txBox="1"/>
          <p:nvPr/>
        </p:nvSpPr>
        <p:spPr>
          <a:xfrm>
            <a:off x="508563" y="795493"/>
            <a:ext cx="723178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INSTITUCIÓN EDUCATIVA RURAL SAN JUAN DEL LOSADA</a:t>
            </a:r>
            <a:endParaRPr lang="es-CO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23 CuadroTexto"/>
          <p:cNvSpPr txBox="1"/>
          <p:nvPr/>
        </p:nvSpPr>
        <p:spPr>
          <a:xfrm>
            <a:off x="983675" y="3154580"/>
            <a:ext cx="6420891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700" b="1" dirty="0" smtClean="0">
                <a:latin typeface="Script MT Bold" pitchFamily="66" charset="0"/>
              </a:rPr>
              <a:t>Por ser promovido al grado Primero de Educación Básica Primaria, cumpliendo con los requisitos exigidos durante el año  escolar 2024</a:t>
            </a:r>
            <a:endParaRPr lang="es-CO" sz="1700" b="1" dirty="0">
              <a:latin typeface="Script MT Bold" pitchFamily="66" charset="0"/>
            </a:endParaRPr>
          </a:p>
        </p:txBody>
      </p:sp>
      <p:sp>
        <p:nvSpPr>
          <p:cNvPr id="25" name="24 CuadroTexto"/>
          <p:cNvSpPr txBox="1"/>
          <p:nvPr/>
        </p:nvSpPr>
        <p:spPr>
          <a:xfrm>
            <a:off x="486386" y="2650952"/>
            <a:ext cx="763533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JHOINER STIVEN MARTINEZ ROJAS</a:t>
            </a:r>
            <a:endParaRPr lang="es-CO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6" name="25 CuadroTexto"/>
          <p:cNvSpPr txBox="1"/>
          <p:nvPr/>
        </p:nvSpPr>
        <p:spPr>
          <a:xfrm>
            <a:off x="437124" y="3874185"/>
            <a:ext cx="821537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050" b="1" dirty="0" smtClean="0">
                <a:latin typeface="Arial" pitchFamily="34" charset="0"/>
                <a:cs typeface="Arial" pitchFamily="34" charset="0"/>
              </a:rPr>
              <a:t>San Vicente del Caguán - Caquetá, 29 de noviembre de 2024</a:t>
            </a:r>
          </a:p>
        </p:txBody>
      </p:sp>
      <p:grpSp>
        <p:nvGrpSpPr>
          <p:cNvPr id="27" name="26 Grupo"/>
          <p:cNvGrpSpPr/>
          <p:nvPr/>
        </p:nvGrpSpPr>
        <p:grpSpPr>
          <a:xfrm>
            <a:off x="1169278" y="4680921"/>
            <a:ext cx="2339162" cy="425053"/>
            <a:chOff x="2260505" y="4865960"/>
            <a:chExt cx="2556292" cy="425053"/>
          </a:xfrm>
        </p:grpSpPr>
        <p:sp>
          <p:nvSpPr>
            <p:cNvPr id="28" name="27 CuadroTexto"/>
            <p:cNvSpPr txBox="1"/>
            <p:nvPr/>
          </p:nvSpPr>
          <p:spPr>
            <a:xfrm>
              <a:off x="2261022" y="4865960"/>
              <a:ext cx="2555775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100" b="1" dirty="0" smtClean="0">
                  <a:latin typeface="+mj-lt"/>
                </a:rPr>
                <a:t>Mg. DARIO MURCIA LOZADA</a:t>
              </a:r>
              <a:endParaRPr lang="es-CO" sz="1100" b="1" dirty="0" smtClean="0">
                <a:latin typeface="+mj-lt"/>
                <a:cs typeface="Arial" pitchFamily="34" charset="0"/>
              </a:endParaRPr>
            </a:p>
          </p:txBody>
        </p:sp>
        <p:sp>
          <p:nvSpPr>
            <p:cNvPr id="29" name="28 CuadroTexto"/>
            <p:cNvSpPr txBox="1"/>
            <p:nvPr/>
          </p:nvSpPr>
          <p:spPr>
            <a:xfrm>
              <a:off x="2260505" y="5029403"/>
              <a:ext cx="2338857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050" b="1" dirty="0" smtClean="0">
                  <a:latin typeface="+mj-lt"/>
                  <a:cs typeface="Arial" pitchFamily="34" charset="0"/>
                </a:rPr>
                <a:t>Rector</a:t>
              </a:r>
            </a:p>
          </p:txBody>
        </p:sp>
      </p:grpSp>
      <p:grpSp>
        <p:nvGrpSpPr>
          <p:cNvPr id="30" name="29 Grupo"/>
          <p:cNvGrpSpPr/>
          <p:nvPr/>
        </p:nvGrpSpPr>
        <p:grpSpPr>
          <a:xfrm>
            <a:off x="4000478" y="4664012"/>
            <a:ext cx="2810675" cy="425053"/>
            <a:chOff x="2151530" y="4767793"/>
            <a:chExt cx="2339375" cy="425053"/>
          </a:xfrm>
        </p:grpSpPr>
        <p:sp>
          <p:nvSpPr>
            <p:cNvPr id="31" name="30 CuadroTexto"/>
            <p:cNvSpPr txBox="1"/>
            <p:nvPr/>
          </p:nvSpPr>
          <p:spPr>
            <a:xfrm>
              <a:off x="2152048" y="4767793"/>
              <a:ext cx="2338857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100" b="1" dirty="0">
                  <a:latin typeface="+mj-lt"/>
                  <a:cs typeface="Arial" pitchFamily="34" charset="0"/>
                </a:rPr>
                <a:t>YULY VIVIANA VARGAS MEDINA</a:t>
              </a:r>
              <a:endParaRPr lang="es-CO" sz="1100" b="1" dirty="0" smtClean="0">
                <a:latin typeface="+mj-lt"/>
                <a:cs typeface="Arial" pitchFamily="34" charset="0"/>
              </a:endParaRPr>
            </a:p>
          </p:txBody>
        </p:sp>
        <p:sp>
          <p:nvSpPr>
            <p:cNvPr id="32" name="31 CuadroTexto"/>
            <p:cNvSpPr txBox="1"/>
            <p:nvPr/>
          </p:nvSpPr>
          <p:spPr>
            <a:xfrm>
              <a:off x="2151530" y="4931236"/>
              <a:ext cx="2338857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050" b="1" dirty="0" smtClean="0">
                  <a:latin typeface="Arial" pitchFamily="34" charset="0"/>
                  <a:cs typeface="Arial" pitchFamily="34" charset="0"/>
                </a:rPr>
                <a:t>Titular</a:t>
              </a:r>
            </a:p>
          </p:txBody>
        </p:sp>
      </p:grpSp>
      <p:sp>
        <p:nvSpPr>
          <p:cNvPr id="33" name="32 CuadroTexto"/>
          <p:cNvSpPr txBox="1"/>
          <p:nvPr/>
        </p:nvSpPr>
        <p:spPr>
          <a:xfrm>
            <a:off x="499038" y="1081243"/>
            <a:ext cx="763533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200" b="1" dirty="0" smtClean="0">
                <a:latin typeface="Arial" pitchFamily="34" charset="0"/>
                <a:cs typeface="Arial" pitchFamily="34" charset="0"/>
              </a:rPr>
              <a:t>SEDE VARSOVIA</a:t>
            </a:r>
            <a:endParaRPr lang="es-ES" sz="1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003136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magen" descr="4.jpg"/>
          <p:cNvPicPr preferRelativeResize="0">
            <a:picLocks/>
          </p:cNvPicPr>
          <p:nvPr/>
        </p:nvPicPr>
        <p:blipFill>
          <a:blip r:embed="rId2"/>
          <a:stretch>
            <a:fillRect/>
          </a:stretch>
        </p:blipFill>
        <p:spPr>
          <a:xfrm>
            <a:off x="357158" y="285728"/>
            <a:ext cx="8460000" cy="6300000"/>
          </a:xfrm>
          <a:prstGeom prst="rect">
            <a:avLst/>
          </a:prstGeom>
          <a:ln>
            <a:solidFill>
              <a:schemeClr val="accent1"/>
            </a:solidFill>
          </a:ln>
        </p:spPr>
      </p:pic>
      <p:pic>
        <p:nvPicPr>
          <p:cNvPr id="19" name="18 Imagen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8647" y="1314969"/>
            <a:ext cx="1094033" cy="1113108"/>
          </a:xfrm>
          <a:prstGeom prst="rect">
            <a:avLst/>
          </a:prstGeom>
        </p:spPr>
      </p:pic>
      <p:sp>
        <p:nvSpPr>
          <p:cNvPr id="20" name="19 CuadroTexto"/>
          <p:cNvSpPr txBox="1"/>
          <p:nvPr/>
        </p:nvSpPr>
        <p:spPr>
          <a:xfrm>
            <a:off x="508563" y="1496785"/>
            <a:ext cx="763533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ld English Text MT" pitchFamily="66" charset="0"/>
              </a:rPr>
              <a:t>Diploma</a:t>
            </a:r>
            <a:endParaRPr lang="es-CO" sz="4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Old English Text MT" pitchFamily="66" charset="0"/>
            </a:endParaRPr>
          </a:p>
        </p:txBody>
      </p:sp>
      <p:sp>
        <p:nvSpPr>
          <p:cNvPr id="21" name="20 CuadroTexto"/>
          <p:cNvSpPr txBox="1"/>
          <p:nvPr/>
        </p:nvSpPr>
        <p:spPr>
          <a:xfrm>
            <a:off x="508562" y="2222393"/>
            <a:ext cx="763533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 smtClean="0">
                <a:latin typeface="Script MT Bold" pitchFamily="66" charset="0"/>
              </a:rPr>
              <a:t>Que se le otorga a:</a:t>
            </a:r>
            <a:endParaRPr lang="es-CO" sz="2400" b="1" dirty="0">
              <a:latin typeface="Script MT Bold" pitchFamily="66" charset="0"/>
            </a:endParaRPr>
          </a:p>
        </p:txBody>
      </p:sp>
      <p:sp>
        <p:nvSpPr>
          <p:cNvPr id="22" name="21 CuadroTexto"/>
          <p:cNvSpPr txBox="1"/>
          <p:nvPr/>
        </p:nvSpPr>
        <p:spPr>
          <a:xfrm>
            <a:off x="508563" y="368060"/>
            <a:ext cx="723178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800" dirty="0" smtClean="0">
                <a:latin typeface="Old English Text MT" pitchFamily="66" charset="0"/>
              </a:rPr>
              <a:t>República de Colombia</a:t>
            </a:r>
            <a:endParaRPr lang="es-CO" sz="2800" dirty="0">
              <a:latin typeface="Old English Text MT" pitchFamily="66" charset="0"/>
            </a:endParaRPr>
          </a:p>
        </p:txBody>
      </p:sp>
      <p:sp>
        <p:nvSpPr>
          <p:cNvPr id="23" name="22 CuadroTexto"/>
          <p:cNvSpPr txBox="1"/>
          <p:nvPr/>
        </p:nvSpPr>
        <p:spPr>
          <a:xfrm>
            <a:off x="508563" y="795493"/>
            <a:ext cx="723178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INSTITUCIÓN EDUCATIVA RURAL SAN JUAN DEL LOSADA</a:t>
            </a:r>
            <a:endParaRPr lang="es-CO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23 CuadroTexto"/>
          <p:cNvSpPr txBox="1"/>
          <p:nvPr/>
        </p:nvSpPr>
        <p:spPr>
          <a:xfrm>
            <a:off x="983675" y="3154580"/>
            <a:ext cx="6420891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700" b="1" dirty="0" smtClean="0">
                <a:latin typeface="Script MT Bold" pitchFamily="66" charset="0"/>
              </a:rPr>
              <a:t>Por ser promovido al grado Primero de Educación Básica Primaria, cumpliendo con los requisitos exigidos durante el año  escolar 2024</a:t>
            </a:r>
            <a:endParaRPr lang="es-CO" sz="1700" b="1" dirty="0">
              <a:latin typeface="Script MT Bold" pitchFamily="66" charset="0"/>
            </a:endParaRPr>
          </a:p>
        </p:txBody>
      </p:sp>
      <p:sp>
        <p:nvSpPr>
          <p:cNvPr id="25" name="24 CuadroTexto"/>
          <p:cNvSpPr txBox="1"/>
          <p:nvPr/>
        </p:nvSpPr>
        <p:spPr>
          <a:xfrm>
            <a:off x="486386" y="2650952"/>
            <a:ext cx="763533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DIEGO </a:t>
            </a:r>
            <a:r>
              <a:rPr lang="es-E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CALDERON </a:t>
            </a:r>
            <a:r>
              <a:rPr lang="es-E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RODRIGUEZ</a:t>
            </a:r>
            <a:endParaRPr lang="es-CO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6" name="25 CuadroTexto"/>
          <p:cNvSpPr txBox="1"/>
          <p:nvPr/>
        </p:nvSpPr>
        <p:spPr>
          <a:xfrm>
            <a:off x="437124" y="3874185"/>
            <a:ext cx="821537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050" b="1" dirty="0" smtClean="0">
                <a:latin typeface="Arial" pitchFamily="34" charset="0"/>
                <a:cs typeface="Arial" pitchFamily="34" charset="0"/>
              </a:rPr>
              <a:t>San Vicente del Caguán - Caquetá, 29 de noviembre de 2024</a:t>
            </a:r>
          </a:p>
        </p:txBody>
      </p:sp>
      <p:grpSp>
        <p:nvGrpSpPr>
          <p:cNvPr id="27" name="26 Grupo"/>
          <p:cNvGrpSpPr/>
          <p:nvPr/>
        </p:nvGrpSpPr>
        <p:grpSpPr>
          <a:xfrm>
            <a:off x="1169278" y="4680921"/>
            <a:ext cx="2339162" cy="425053"/>
            <a:chOff x="2260505" y="4865960"/>
            <a:chExt cx="2556292" cy="425053"/>
          </a:xfrm>
        </p:grpSpPr>
        <p:sp>
          <p:nvSpPr>
            <p:cNvPr id="28" name="27 CuadroTexto"/>
            <p:cNvSpPr txBox="1"/>
            <p:nvPr/>
          </p:nvSpPr>
          <p:spPr>
            <a:xfrm>
              <a:off x="2261022" y="4865960"/>
              <a:ext cx="2555775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100" b="1" dirty="0" smtClean="0">
                  <a:latin typeface="+mj-lt"/>
                </a:rPr>
                <a:t>Mg. DARIO MURCIA LOZADA</a:t>
              </a:r>
              <a:endParaRPr lang="es-CO" sz="1100" b="1" dirty="0" smtClean="0">
                <a:latin typeface="+mj-lt"/>
                <a:cs typeface="Arial" pitchFamily="34" charset="0"/>
              </a:endParaRPr>
            </a:p>
          </p:txBody>
        </p:sp>
        <p:sp>
          <p:nvSpPr>
            <p:cNvPr id="29" name="28 CuadroTexto"/>
            <p:cNvSpPr txBox="1"/>
            <p:nvPr/>
          </p:nvSpPr>
          <p:spPr>
            <a:xfrm>
              <a:off x="2260505" y="5029403"/>
              <a:ext cx="2338857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050" b="1" dirty="0" smtClean="0">
                  <a:latin typeface="+mj-lt"/>
                  <a:cs typeface="Arial" pitchFamily="34" charset="0"/>
                </a:rPr>
                <a:t>Rector</a:t>
              </a:r>
            </a:p>
          </p:txBody>
        </p:sp>
      </p:grpSp>
      <p:grpSp>
        <p:nvGrpSpPr>
          <p:cNvPr id="30" name="29 Grupo"/>
          <p:cNvGrpSpPr/>
          <p:nvPr/>
        </p:nvGrpSpPr>
        <p:grpSpPr>
          <a:xfrm>
            <a:off x="4000478" y="4664012"/>
            <a:ext cx="2810675" cy="425053"/>
            <a:chOff x="2151530" y="4767793"/>
            <a:chExt cx="2339375" cy="425053"/>
          </a:xfrm>
        </p:grpSpPr>
        <p:sp>
          <p:nvSpPr>
            <p:cNvPr id="31" name="30 CuadroTexto"/>
            <p:cNvSpPr txBox="1"/>
            <p:nvPr/>
          </p:nvSpPr>
          <p:spPr>
            <a:xfrm>
              <a:off x="2152048" y="4767793"/>
              <a:ext cx="2338857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100" b="1" dirty="0">
                  <a:latin typeface="+mj-lt"/>
                  <a:cs typeface="Arial" pitchFamily="34" charset="0"/>
                </a:rPr>
                <a:t>ROCIO DORADO CARDONA</a:t>
              </a:r>
              <a:endParaRPr lang="es-CO" sz="1100" b="1" dirty="0" smtClean="0">
                <a:latin typeface="+mj-lt"/>
                <a:cs typeface="Arial" pitchFamily="34" charset="0"/>
              </a:endParaRPr>
            </a:p>
          </p:txBody>
        </p:sp>
        <p:sp>
          <p:nvSpPr>
            <p:cNvPr id="32" name="31 CuadroTexto"/>
            <p:cNvSpPr txBox="1"/>
            <p:nvPr/>
          </p:nvSpPr>
          <p:spPr>
            <a:xfrm>
              <a:off x="2151530" y="4931236"/>
              <a:ext cx="2338857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050" b="1" dirty="0" smtClean="0">
                  <a:latin typeface="Arial" pitchFamily="34" charset="0"/>
                  <a:cs typeface="Arial" pitchFamily="34" charset="0"/>
                </a:rPr>
                <a:t>Titular</a:t>
              </a:r>
            </a:p>
          </p:txBody>
        </p:sp>
      </p:grpSp>
      <p:sp>
        <p:nvSpPr>
          <p:cNvPr id="33" name="32 CuadroTexto"/>
          <p:cNvSpPr txBox="1"/>
          <p:nvPr/>
        </p:nvSpPr>
        <p:spPr>
          <a:xfrm>
            <a:off x="499038" y="1081243"/>
            <a:ext cx="763533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200" b="1" dirty="0" smtClean="0">
                <a:latin typeface="Arial" pitchFamily="34" charset="0"/>
                <a:cs typeface="Arial" pitchFamily="34" charset="0"/>
              </a:rPr>
              <a:t>SEDE </a:t>
            </a:r>
            <a:r>
              <a:rPr lang="es-ES" sz="1200" b="1" dirty="0">
                <a:latin typeface="Arial" pitchFamily="34" charset="0"/>
                <a:cs typeface="Arial" pitchFamily="34" charset="0"/>
              </a:rPr>
              <a:t>SAN JUAN DEL LOSADA</a:t>
            </a:r>
            <a:endParaRPr lang="es-ES" sz="1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787224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magen" descr="4.jpg"/>
          <p:cNvPicPr preferRelativeResize="0">
            <a:picLocks/>
          </p:cNvPicPr>
          <p:nvPr/>
        </p:nvPicPr>
        <p:blipFill>
          <a:blip r:embed="rId2"/>
          <a:stretch>
            <a:fillRect/>
          </a:stretch>
        </p:blipFill>
        <p:spPr>
          <a:xfrm>
            <a:off x="357158" y="285728"/>
            <a:ext cx="8460000" cy="6300000"/>
          </a:xfrm>
          <a:prstGeom prst="rect">
            <a:avLst/>
          </a:prstGeom>
          <a:ln>
            <a:solidFill>
              <a:schemeClr val="accent1"/>
            </a:solidFill>
          </a:ln>
        </p:spPr>
      </p:pic>
      <p:pic>
        <p:nvPicPr>
          <p:cNvPr id="19" name="18 Imagen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8647" y="1314969"/>
            <a:ext cx="1094033" cy="1113108"/>
          </a:xfrm>
          <a:prstGeom prst="rect">
            <a:avLst/>
          </a:prstGeom>
        </p:spPr>
      </p:pic>
      <p:sp>
        <p:nvSpPr>
          <p:cNvPr id="20" name="19 CuadroTexto"/>
          <p:cNvSpPr txBox="1"/>
          <p:nvPr/>
        </p:nvSpPr>
        <p:spPr>
          <a:xfrm>
            <a:off x="508563" y="1496785"/>
            <a:ext cx="763533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ld English Text MT" pitchFamily="66" charset="0"/>
              </a:rPr>
              <a:t>Diploma</a:t>
            </a:r>
            <a:endParaRPr lang="es-CO" sz="4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Old English Text MT" pitchFamily="66" charset="0"/>
            </a:endParaRPr>
          </a:p>
        </p:txBody>
      </p:sp>
      <p:sp>
        <p:nvSpPr>
          <p:cNvPr id="21" name="20 CuadroTexto"/>
          <p:cNvSpPr txBox="1"/>
          <p:nvPr/>
        </p:nvSpPr>
        <p:spPr>
          <a:xfrm>
            <a:off x="508562" y="2222393"/>
            <a:ext cx="763533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 smtClean="0">
                <a:latin typeface="Script MT Bold" pitchFamily="66" charset="0"/>
              </a:rPr>
              <a:t>Que se le otorga a:</a:t>
            </a:r>
            <a:endParaRPr lang="es-CO" sz="2400" b="1" dirty="0">
              <a:latin typeface="Script MT Bold" pitchFamily="66" charset="0"/>
            </a:endParaRPr>
          </a:p>
        </p:txBody>
      </p:sp>
      <p:sp>
        <p:nvSpPr>
          <p:cNvPr id="22" name="21 CuadroTexto"/>
          <p:cNvSpPr txBox="1"/>
          <p:nvPr/>
        </p:nvSpPr>
        <p:spPr>
          <a:xfrm>
            <a:off x="508563" y="368060"/>
            <a:ext cx="723178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800" dirty="0" smtClean="0">
                <a:latin typeface="Old English Text MT" pitchFamily="66" charset="0"/>
              </a:rPr>
              <a:t>República de Colombia</a:t>
            </a:r>
            <a:endParaRPr lang="es-CO" sz="2800" dirty="0">
              <a:latin typeface="Old English Text MT" pitchFamily="66" charset="0"/>
            </a:endParaRPr>
          </a:p>
        </p:txBody>
      </p:sp>
      <p:sp>
        <p:nvSpPr>
          <p:cNvPr id="23" name="22 CuadroTexto"/>
          <p:cNvSpPr txBox="1"/>
          <p:nvPr/>
        </p:nvSpPr>
        <p:spPr>
          <a:xfrm>
            <a:off x="508563" y="795493"/>
            <a:ext cx="723178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INSTITUCIÓN EDUCATIVA RURAL SAN JUAN DEL LOSADA</a:t>
            </a:r>
            <a:endParaRPr lang="es-CO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23 CuadroTexto"/>
          <p:cNvSpPr txBox="1"/>
          <p:nvPr/>
        </p:nvSpPr>
        <p:spPr>
          <a:xfrm>
            <a:off x="983675" y="3154580"/>
            <a:ext cx="6420891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700" b="1" dirty="0" smtClean="0">
                <a:latin typeface="Script MT Bold" pitchFamily="66" charset="0"/>
              </a:rPr>
              <a:t>Por ser promovida al grado Primero de Educación Básica Primaria, cumpliendo con los requisitos exigidos durante el año  escolar 2024</a:t>
            </a:r>
            <a:endParaRPr lang="es-CO" sz="1700" b="1" dirty="0">
              <a:latin typeface="Script MT Bold" pitchFamily="66" charset="0"/>
            </a:endParaRPr>
          </a:p>
        </p:txBody>
      </p:sp>
      <p:sp>
        <p:nvSpPr>
          <p:cNvPr id="25" name="24 CuadroTexto"/>
          <p:cNvSpPr txBox="1"/>
          <p:nvPr/>
        </p:nvSpPr>
        <p:spPr>
          <a:xfrm>
            <a:off x="486386" y="2650952"/>
            <a:ext cx="763533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MADELYN DAYANA CASTAÑO ROJAS</a:t>
            </a:r>
            <a:endParaRPr lang="es-CO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6" name="25 CuadroTexto"/>
          <p:cNvSpPr txBox="1"/>
          <p:nvPr/>
        </p:nvSpPr>
        <p:spPr>
          <a:xfrm>
            <a:off x="437124" y="3874185"/>
            <a:ext cx="821537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050" b="1" dirty="0" smtClean="0">
                <a:latin typeface="Arial" pitchFamily="34" charset="0"/>
                <a:cs typeface="Arial" pitchFamily="34" charset="0"/>
              </a:rPr>
              <a:t>San Vicente del Caguán - Caquetá, 29 de noviembre de 2024</a:t>
            </a:r>
          </a:p>
        </p:txBody>
      </p:sp>
      <p:grpSp>
        <p:nvGrpSpPr>
          <p:cNvPr id="27" name="26 Grupo"/>
          <p:cNvGrpSpPr/>
          <p:nvPr/>
        </p:nvGrpSpPr>
        <p:grpSpPr>
          <a:xfrm>
            <a:off x="1169278" y="4680921"/>
            <a:ext cx="2339162" cy="425053"/>
            <a:chOff x="2260505" y="4865960"/>
            <a:chExt cx="2556292" cy="425053"/>
          </a:xfrm>
        </p:grpSpPr>
        <p:sp>
          <p:nvSpPr>
            <p:cNvPr id="28" name="27 CuadroTexto"/>
            <p:cNvSpPr txBox="1"/>
            <p:nvPr/>
          </p:nvSpPr>
          <p:spPr>
            <a:xfrm>
              <a:off x="2261022" y="4865960"/>
              <a:ext cx="2555775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100" b="1" dirty="0" smtClean="0">
                  <a:latin typeface="+mj-lt"/>
                </a:rPr>
                <a:t>Mg. DARIO MURCIA LOZADA</a:t>
              </a:r>
              <a:endParaRPr lang="es-CO" sz="1100" b="1" dirty="0" smtClean="0">
                <a:latin typeface="+mj-lt"/>
                <a:cs typeface="Arial" pitchFamily="34" charset="0"/>
              </a:endParaRPr>
            </a:p>
          </p:txBody>
        </p:sp>
        <p:sp>
          <p:nvSpPr>
            <p:cNvPr id="29" name="28 CuadroTexto"/>
            <p:cNvSpPr txBox="1"/>
            <p:nvPr/>
          </p:nvSpPr>
          <p:spPr>
            <a:xfrm>
              <a:off x="2260505" y="5029403"/>
              <a:ext cx="2338857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050" b="1" dirty="0" smtClean="0">
                  <a:latin typeface="+mj-lt"/>
                  <a:cs typeface="Arial" pitchFamily="34" charset="0"/>
                </a:rPr>
                <a:t>Rector</a:t>
              </a:r>
            </a:p>
          </p:txBody>
        </p:sp>
      </p:grpSp>
      <p:grpSp>
        <p:nvGrpSpPr>
          <p:cNvPr id="30" name="29 Grupo"/>
          <p:cNvGrpSpPr/>
          <p:nvPr/>
        </p:nvGrpSpPr>
        <p:grpSpPr>
          <a:xfrm>
            <a:off x="4000478" y="4664012"/>
            <a:ext cx="2810675" cy="425053"/>
            <a:chOff x="2151530" y="4767793"/>
            <a:chExt cx="2339375" cy="425053"/>
          </a:xfrm>
        </p:grpSpPr>
        <p:sp>
          <p:nvSpPr>
            <p:cNvPr id="31" name="30 CuadroTexto"/>
            <p:cNvSpPr txBox="1"/>
            <p:nvPr/>
          </p:nvSpPr>
          <p:spPr>
            <a:xfrm>
              <a:off x="2152048" y="4767793"/>
              <a:ext cx="2338857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100" b="1" dirty="0">
                  <a:latin typeface="+mj-lt"/>
                  <a:cs typeface="Arial" pitchFamily="34" charset="0"/>
                </a:rPr>
                <a:t>ROCIO DORADO CARDONA</a:t>
              </a:r>
              <a:endParaRPr lang="es-CO" sz="1100" b="1" dirty="0" smtClean="0">
                <a:latin typeface="+mj-lt"/>
                <a:cs typeface="Arial" pitchFamily="34" charset="0"/>
              </a:endParaRPr>
            </a:p>
          </p:txBody>
        </p:sp>
        <p:sp>
          <p:nvSpPr>
            <p:cNvPr id="32" name="31 CuadroTexto"/>
            <p:cNvSpPr txBox="1"/>
            <p:nvPr/>
          </p:nvSpPr>
          <p:spPr>
            <a:xfrm>
              <a:off x="2151530" y="4931236"/>
              <a:ext cx="2338857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050" b="1" dirty="0" smtClean="0">
                  <a:latin typeface="Arial" pitchFamily="34" charset="0"/>
                  <a:cs typeface="Arial" pitchFamily="34" charset="0"/>
                </a:rPr>
                <a:t>Titular</a:t>
              </a:r>
            </a:p>
          </p:txBody>
        </p:sp>
      </p:grpSp>
      <p:sp>
        <p:nvSpPr>
          <p:cNvPr id="33" name="32 CuadroTexto"/>
          <p:cNvSpPr txBox="1"/>
          <p:nvPr/>
        </p:nvSpPr>
        <p:spPr>
          <a:xfrm>
            <a:off x="499038" y="1081243"/>
            <a:ext cx="763533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200" b="1" dirty="0" smtClean="0">
                <a:latin typeface="Arial" pitchFamily="34" charset="0"/>
                <a:cs typeface="Arial" pitchFamily="34" charset="0"/>
              </a:rPr>
              <a:t>SEDE</a:t>
            </a:r>
            <a:r>
              <a:rPr lang="es-ES" sz="1200" b="1" dirty="0">
                <a:latin typeface="Arial" pitchFamily="34" charset="0"/>
                <a:cs typeface="Arial" pitchFamily="34" charset="0"/>
              </a:rPr>
              <a:t> </a:t>
            </a:r>
            <a:r>
              <a:rPr lang="es-ES" sz="1200" b="1" dirty="0" smtClean="0">
                <a:latin typeface="Arial" pitchFamily="34" charset="0"/>
                <a:cs typeface="Arial" pitchFamily="34" charset="0"/>
              </a:rPr>
              <a:t>SAN </a:t>
            </a:r>
            <a:r>
              <a:rPr lang="es-ES" sz="1200" b="1" dirty="0">
                <a:latin typeface="Arial" pitchFamily="34" charset="0"/>
                <a:cs typeface="Arial" pitchFamily="34" charset="0"/>
              </a:rPr>
              <a:t>JUAN DEL LOSADA</a:t>
            </a:r>
            <a:endParaRPr lang="es-ES" sz="1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157697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magen" descr="4.jpg"/>
          <p:cNvPicPr preferRelativeResize="0">
            <a:picLocks/>
          </p:cNvPicPr>
          <p:nvPr/>
        </p:nvPicPr>
        <p:blipFill>
          <a:blip r:embed="rId2"/>
          <a:stretch>
            <a:fillRect/>
          </a:stretch>
        </p:blipFill>
        <p:spPr>
          <a:xfrm>
            <a:off x="357158" y="285728"/>
            <a:ext cx="8460000" cy="6300000"/>
          </a:xfrm>
          <a:prstGeom prst="rect">
            <a:avLst/>
          </a:prstGeom>
          <a:ln>
            <a:solidFill>
              <a:schemeClr val="accent1"/>
            </a:solidFill>
          </a:ln>
        </p:spPr>
      </p:pic>
      <p:pic>
        <p:nvPicPr>
          <p:cNvPr id="19" name="18 Imagen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8647" y="1314969"/>
            <a:ext cx="1094033" cy="1113108"/>
          </a:xfrm>
          <a:prstGeom prst="rect">
            <a:avLst/>
          </a:prstGeom>
        </p:spPr>
      </p:pic>
      <p:sp>
        <p:nvSpPr>
          <p:cNvPr id="20" name="19 CuadroTexto"/>
          <p:cNvSpPr txBox="1"/>
          <p:nvPr/>
        </p:nvSpPr>
        <p:spPr>
          <a:xfrm>
            <a:off x="508563" y="1496785"/>
            <a:ext cx="763533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ld English Text MT" pitchFamily="66" charset="0"/>
              </a:rPr>
              <a:t>Diploma</a:t>
            </a:r>
            <a:endParaRPr lang="es-CO" sz="4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Old English Text MT" pitchFamily="66" charset="0"/>
            </a:endParaRPr>
          </a:p>
        </p:txBody>
      </p:sp>
      <p:sp>
        <p:nvSpPr>
          <p:cNvPr id="21" name="20 CuadroTexto"/>
          <p:cNvSpPr txBox="1"/>
          <p:nvPr/>
        </p:nvSpPr>
        <p:spPr>
          <a:xfrm>
            <a:off x="508562" y="2222393"/>
            <a:ext cx="763533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 smtClean="0">
                <a:latin typeface="Script MT Bold" pitchFamily="66" charset="0"/>
              </a:rPr>
              <a:t>Que se le otorga a:</a:t>
            </a:r>
            <a:endParaRPr lang="es-CO" sz="2400" b="1" dirty="0">
              <a:latin typeface="Script MT Bold" pitchFamily="66" charset="0"/>
            </a:endParaRPr>
          </a:p>
        </p:txBody>
      </p:sp>
      <p:sp>
        <p:nvSpPr>
          <p:cNvPr id="22" name="21 CuadroTexto"/>
          <p:cNvSpPr txBox="1"/>
          <p:nvPr/>
        </p:nvSpPr>
        <p:spPr>
          <a:xfrm>
            <a:off x="508563" y="368060"/>
            <a:ext cx="723178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800" dirty="0" smtClean="0">
                <a:latin typeface="Old English Text MT" pitchFamily="66" charset="0"/>
              </a:rPr>
              <a:t>República de Colombia</a:t>
            </a:r>
            <a:endParaRPr lang="es-CO" sz="2800" dirty="0">
              <a:latin typeface="Old English Text MT" pitchFamily="66" charset="0"/>
            </a:endParaRPr>
          </a:p>
        </p:txBody>
      </p:sp>
      <p:sp>
        <p:nvSpPr>
          <p:cNvPr id="23" name="22 CuadroTexto"/>
          <p:cNvSpPr txBox="1"/>
          <p:nvPr/>
        </p:nvSpPr>
        <p:spPr>
          <a:xfrm>
            <a:off x="508563" y="795493"/>
            <a:ext cx="723178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INSTITUCIÓN EDUCATIVA RURAL SAN JUAN DEL LOSADA</a:t>
            </a:r>
            <a:endParaRPr lang="es-CO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23 CuadroTexto"/>
          <p:cNvSpPr txBox="1"/>
          <p:nvPr/>
        </p:nvSpPr>
        <p:spPr>
          <a:xfrm>
            <a:off x="983675" y="3154580"/>
            <a:ext cx="6420891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700" b="1" dirty="0" smtClean="0">
                <a:latin typeface="Script MT Bold" pitchFamily="66" charset="0"/>
              </a:rPr>
              <a:t>Por ser promovida al grado Primero de Educación Básica Primaria, cumpliendo con los requisitos exigidos durante el año  escolar 2024</a:t>
            </a:r>
            <a:endParaRPr lang="es-CO" sz="1700" b="1" dirty="0">
              <a:latin typeface="Script MT Bold" pitchFamily="66" charset="0"/>
            </a:endParaRPr>
          </a:p>
        </p:txBody>
      </p:sp>
      <p:sp>
        <p:nvSpPr>
          <p:cNvPr id="25" name="24 CuadroTexto"/>
          <p:cNvSpPr txBox="1"/>
          <p:nvPr/>
        </p:nvSpPr>
        <p:spPr>
          <a:xfrm>
            <a:off x="486386" y="2650952"/>
            <a:ext cx="763533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ASHELEY FAIDITH CASTILLO DEVIA</a:t>
            </a:r>
            <a:endParaRPr lang="es-CO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6" name="25 CuadroTexto"/>
          <p:cNvSpPr txBox="1"/>
          <p:nvPr/>
        </p:nvSpPr>
        <p:spPr>
          <a:xfrm>
            <a:off x="437124" y="3874185"/>
            <a:ext cx="821537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050" b="1" dirty="0" smtClean="0">
                <a:latin typeface="Arial" pitchFamily="34" charset="0"/>
                <a:cs typeface="Arial" pitchFamily="34" charset="0"/>
              </a:rPr>
              <a:t>San Vicente del Caguán - Caquetá, 29 de noviembre de 2024</a:t>
            </a:r>
          </a:p>
        </p:txBody>
      </p:sp>
      <p:grpSp>
        <p:nvGrpSpPr>
          <p:cNvPr id="27" name="26 Grupo"/>
          <p:cNvGrpSpPr/>
          <p:nvPr/>
        </p:nvGrpSpPr>
        <p:grpSpPr>
          <a:xfrm>
            <a:off x="1169278" y="4680921"/>
            <a:ext cx="2339162" cy="425053"/>
            <a:chOff x="2260505" y="4865960"/>
            <a:chExt cx="2556292" cy="425053"/>
          </a:xfrm>
        </p:grpSpPr>
        <p:sp>
          <p:nvSpPr>
            <p:cNvPr id="28" name="27 CuadroTexto"/>
            <p:cNvSpPr txBox="1"/>
            <p:nvPr/>
          </p:nvSpPr>
          <p:spPr>
            <a:xfrm>
              <a:off x="2261022" y="4865960"/>
              <a:ext cx="2555775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100" b="1" dirty="0" smtClean="0">
                  <a:latin typeface="+mj-lt"/>
                </a:rPr>
                <a:t>Mg. DARIO MURCIA LOZADA</a:t>
              </a:r>
              <a:endParaRPr lang="es-CO" sz="1100" b="1" dirty="0" smtClean="0">
                <a:latin typeface="+mj-lt"/>
                <a:cs typeface="Arial" pitchFamily="34" charset="0"/>
              </a:endParaRPr>
            </a:p>
          </p:txBody>
        </p:sp>
        <p:sp>
          <p:nvSpPr>
            <p:cNvPr id="29" name="28 CuadroTexto"/>
            <p:cNvSpPr txBox="1"/>
            <p:nvPr/>
          </p:nvSpPr>
          <p:spPr>
            <a:xfrm>
              <a:off x="2260505" y="5029403"/>
              <a:ext cx="2338857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050" b="1" dirty="0" smtClean="0">
                  <a:latin typeface="+mj-lt"/>
                  <a:cs typeface="Arial" pitchFamily="34" charset="0"/>
                </a:rPr>
                <a:t>Rector</a:t>
              </a:r>
            </a:p>
          </p:txBody>
        </p:sp>
      </p:grpSp>
      <p:grpSp>
        <p:nvGrpSpPr>
          <p:cNvPr id="30" name="29 Grupo"/>
          <p:cNvGrpSpPr/>
          <p:nvPr/>
        </p:nvGrpSpPr>
        <p:grpSpPr>
          <a:xfrm>
            <a:off x="4000478" y="4664012"/>
            <a:ext cx="2810675" cy="425053"/>
            <a:chOff x="2151530" y="4767793"/>
            <a:chExt cx="2339375" cy="425053"/>
          </a:xfrm>
        </p:grpSpPr>
        <p:sp>
          <p:nvSpPr>
            <p:cNvPr id="31" name="30 CuadroTexto"/>
            <p:cNvSpPr txBox="1"/>
            <p:nvPr/>
          </p:nvSpPr>
          <p:spPr>
            <a:xfrm>
              <a:off x="2152048" y="4767793"/>
              <a:ext cx="2338857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100" b="1" dirty="0">
                  <a:latin typeface="+mj-lt"/>
                  <a:cs typeface="Arial" pitchFamily="34" charset="0"/>
                </a:rPr>
                <a:t>ROCIO DORADO CARDONA</a:t>
              </a:r>
              <a:endParaRPr lang="es-CO" sz="1100" b="1" dirty="0" smtClean="0">
                <a:latin typeface="+mj-lt"/>
                <a:cs typeface="Arial" pitchFamily="34" charset="0"/>
              </a:endParaRPr>
            </a:p>
          </p:txBody>
        </p:sp>
        <p:sp>
          <p:nvSpPr>
            <p:cNvPr id="32" name="31 CuadroTexto"/>
            <p:cNvSpPr txBox="1"/>
            <p:nvPr/>
          </p:nvSpPr>
          <p:spPr>
            <a:xfrm>
              <a:off x="2151530" y="4931236"/>
              <a:ext cx="2338857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050" b="1" dirty="0" smtClean="0">
                  <a:latin typeface="Arial" pitchFamily="34" charset="0"/>
                  <a:cs typeface="Arial" pitchFamily="34" charset="0"/>
                </a:rPr>
                <a:t>Titular</a:t>
              </a:r>
            </a:p>
          </p:txBody>
        </p:sp>
      </p:grpSp>
      <p:sp>
        <p:nvSpPr>
          <p:cNvPr id="33" name="32 CuadroTexto"/>
          <p:cNvSpPr txBox="1"/>
          <p:nvPr/>
        </p:nvSpPr>
        <p:spPr>
          <a:xfrm>
            <a:off x="499038" y="1081243"/>
            <a:ext cx="763533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200" b="1" dirty="0" smtClean="0">
                <a:latin typeface="Arial" pitchFamily="34" charset="0"/>
                <a:cs typeface="Arial" pitchFamily="34" charset="0"/>
              </a:rPr>
              <a:t>SEDE </a:t>
            </a:r>
            <a:r>
              <a:rPr lang="es-ES" sz="1200" b="1" dirty="0">
                <a:latin typeface="Arial" pitchFamily="34" charset="0"/>
                <a:cs typeface="Arial" pitchFamily="34" charset="0"/>
              </a:rPr>
              <a:t>SAN JUAN DEL LOSADA</a:t>
            </a:r>
            <a:endParaRPr lang="es-ES" sz="1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607172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magen" descr="4.jpg"/>
          <p:cNvPicPr preferRelativeResize="0">
            <a:picLocks/>
          </p:cNvPicPr>
          <p:nvPr/>
        </p:nvPicPr>
        <p:blipFill>
          <a:blip r:embed="rId2"/>
          <a:stretch>
            <a:fillRect/>
          </a:stretch>
        </p:blipFill>
        <p:spPr>
          <a:xfrm>
            <a:off x="357158" y="285728"/>
            <a:ext cx="8460000" cy="6300000"/>
          </a:xfrm>
          <a:prstGeom prst="rect">
            <a:avLst/>
          </a:prstGeom>
          <a:ln>
            <a:solidFill>
              <a:schemeClr val="accent1"/>
            </a:solidFill>
          </a:ln>
        </p:spPr>
      </p:pic>
      <p:pic>
        <p:nvPicPr>
          <p:cNvPr id="19" name="18 Imagen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8647" y="1314969"/>
            <a:ext cx="1094033" cy="1113108"/>
          </a:xfrm>
          <a:prstGeom prst="rect">
            <a:avLst/>
          </a:prstGeom>
        </p:spPr>
      </p:pic>
      <p:sp>
        <p:nvSpPr>
          <p:cNvPr id="20" name="19 CuadroTexto"/>
          <p:cNvSpPr txBox="1"/>
          <p:nvPr/>
        </p:nvSpPr>
        <p:spPr>
          <a:xfrm>
            <a:off x="508563" y="1496785"/>
            <a:ext cx="763533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ld English Text MT" pitchFamily="66" charset="0"/>
              </a:rPr>
              <a:t>Diploma</a:t>
            </a:r>
            <a:endParaRPr lang="es-CO" sz="4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Old English Text MT" pitchFamily="66" charset="0"/>
            </a:endParaRPr>
          </a:p>
        </p:txBody>
      </p:sp>
      <p:sp>
        <p:nvSpPr>
          <p:cNvPr id="21" name="20 CuadroTexto"/>
          <p:cNvSpPr txBox="1"/>
          <p:nvPr/>
        </p:nvSpPr>
        <p:spPr>
          <a:xfrm>
            <a:off x="508562" y="2222393"/>
            <a:ext cx="763533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 smtClean="0">
                <a:latin typeface="Script MT Bold" pitchFamily="66" charset="0"/>
              </a:rPr>
              <a:t>Que se le otorga a:</a:t>
            </a:r>
            <a:endParaRPr lang="es-CO" sz="2400" b="1" dirty="0">
              <a:latin typeface="Script MT Bold" pitchFamily="66" charset="0"/>
            </a:endParaRPr>
          </a:p>
        </p:txBody>
      </p:sp>
      <p:sp>
        <p:nvSpPr>
          <p:cNvPr id="22" name="21 CuadroTexto"/>
          <p:cNvSpPr txBox="1"/>
          <p:nvPr/>
        </p:nvSpPr>
        <p:spPr>
          <a:xfrm>
            <a:off x="508563" y="368060"/>
            <a:ext cx="723178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800" dirty="0" smtClean="0">
                <a:latin typeface="Old English Text MT" pitchFamily="66" charset="0"/>
              </a:rPr>
              <a:t>República de Colombia</a:t>
            </a:r>
            <a:endParaRPr lang="es-CO" sz="2800" dirty="0">
              <a:latin typeface="Old English Text MT" pitchFamily="66" charset="0"/>
            </a:endParaRPr>
          </a:p>
        </p:txBody>
      </p:sp>
      <p:sp>
        <p:nvSpPr>
          <p:cNvPr id="23" name="22 CuadroTexto"/>
          <p:cNvSpPr txBox="1"/>
          <p:nvPr/>
        </p:nvSpPr>
        <p:spPr>
          <a:xfrm>
            <a:off x="508563" y="795493"/>
            <a:ext cx="723178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INSTITUCIÓN EDUCATIVA RURAL SAN JUAN DEL LOSADA</a:t>
            </a:r>
            <a:endParaRPr lang="es-CO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23 CuadroTexto"/>
          <p:cNvSpPr txBox="1"/>
          <p:nvPr/>
        </p:nvSpPr>
        <p:spPr>
          <a:xfrm>
            <a:off x="983675" y="3154580"/>
            <a:ext cx="6420891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700" b="1" dirty="0" smtClean="0">
                <a:latin typeface="Script MT Bold" pitchFamily="66" charset="0"/>
              </a:rPr>
              <a:t>Por ser promovida al grado Primero de Educación Básica Primaria, cumpliendo con los requisitos exigidos durante el año  escolar 2024</a:t>
            </a:r>
            <a:endParaRPr lang="es-CO" sz="1700" b="1" dirty="0">
              <a:latin typeface="Script MT Bold" pitchFamily="66" charset="0"/>
            </a:endParaRPr>
          </a:p>
        </p:txBody>
      </p:sp>
      <p:sp>
        <p:nvSpPr>
          <p:cNvPr id="25" name="24 CuadroTexto"/>
          <p:cNvSpPr txBox="1"/>
          <p:nvPr/>
        </p:nvSpPr>
        <p:spPr>
          <a:xfrm>
            <a:off x="486386" y="2650952"/>
            <a:ext cx="763533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HEYLIN LEANDRA DEVIA AGUIRRE</a:t>
            </a:r>
            <a:endParaRPr lang="es-CO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6" name="25 CuadroTexto"/>
          <p:cNvSpPr txBox="1"/>
          <p:nvPr/>
        </p:nvSpPr>
        <p:spPr>
          <a:xfrm>
            <a:off x="437124" y="3874185"/>
            <a:ext cx="821537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050" b="1" dirty="0" smtClean="0">
                <a:latin typeface="Arial" pitchFamily="34" charset="0"/>
                <a:cs typeface="Arial" pitchFamily="34" charset="0"/>
              </a:rPr>
              <a:t>San Vicente del Caguán - Caquetá, 29 de noviembre de 2024</a:t>
            </a:r>
          </a:p>
        </p:txBody>
      </p:sp>
      <p:grpSp>
        <p:nvGrpSpPr>
          <p:cNvPr id="27" name="26 Grupo"/>
          <p:cNvGrpSpPr/>
          <p:nvPr/>
        </p:nvGrpSpPr>
        <p:grpSpPr>
          <a:xfrm>
            <a:off x="1169278" y="4680921"/>
            <a:ext cx="2339162" cy="425053"/>
            <a:chOff x="2260505" y="4865960"/>
            <a:chExt cx="2556292" cy="425053"/>
          </a:xfrm>
        </p:grpSpPr>
        <p:sp>
          <p:nvSpPr>
            <p:cNvPr id="28" name="27 CuadroTexto"/>
            <p:cNvSpPr txBox="1"/>
            <p:nvPr/>
          </p:nvSpPr>
          <p:spPr>
            <a:xfrm>
              <a:off x="2261022" y="4865960"/>
              <a:ext cx="2555775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100" b="1" dirty="0" smtClean="0">
                  <a:latin typeface="+mj-lt"/>
                </a:rPr>
                <a:t>Mg. DARIO MURCIA LOZADA</a:t>
              </a:r>
              <a:endParaRPr lang="es-CO" sz="1100" b="1" dirty="0" smtClean="0">
                <a:latin typeface="+mj-lt"/>
                <a:cs typeface="Arial" pitchFamily="34" charset="0"/>
              </a:endParaRPr>
            </a:p>
          </p:txBody>
        </p:sp>
        <p:sp>
          <p:nvSpPr>
            <p:cNvPr id="29" name="28 CuadroTexto"/>
            <p:cNvSpPr txBox="1"/>
            <p:nvPr/>
          </p:nvSpPr>
          <p:spPr>
            <a:xfrm>
              <a:off x="2260505" y="5029403"/>
              <a:ext cx="2338857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050" b="1" dirty="0" smtClean="0">
                  <a:latin typeface="+mj-lt"/>
                  <a:cs typeface="Arial" pitchFamily="34" charset="0"/>
                </a:rPr>
                <a:t>Rector</a:t>
              </a:r>
            </a:p>
          </p:txBody>
        </p:sp>
      </p:grpSp>
      <p:grpSp>
        <p:nvGrpSpPr>
          <p:cNvPr id="30" name="29 Grupo"/>
          <p:cNvGrpSpPr/>
          <p:nvPr/>
        </p:nvGrpSpPr>
        <p:grpSpPr>
          <a:xfrm>
            <a:off x="4000478" y="4664012"/>
            <a:ext cx="2810675" cy="425053"/>
            <a:chOff x="2151530" y="4767793"/>
            <a:chExt cx="2339375" cy="425053"/>
          </a:xfrm>
        </p:grpSpPr>
        <p:sp>
          <p:nvSpPr>
            <p:cNvPr id="31" name="30 CuadroTexto"/>
            <p:cNvSpPr txBox="1"/>
            <p:nvPr/>
          </p:nvSpPr>
          <p:spPr>
            <a:xfrm>
              <a:off x="2152048" y="4767793"/>
              <a:ext cx="2338857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100" b="1" dirty="0">
                  <a:latin typeface="+mj-lt"/>
                  <a:cs typeface="Arial" pitchFamily="34" charset="0"/>
                </a:rPr>
                <a:t>ROCIO DORADO CARDONA</a:t>
              </a:r>
              <a:endParaRPr lang="es-CO" sz="1100" b="1" dirty="0" smtClean="0">
                <a:latin typeface="+mj-lt"/>
                <a:cs typeface="Arial" pitchFamily="34" charset="0"/>
              </a:endParaRPr>
            </a:p>
          </p:txBody>
        </p:sp>
        <p:sp>
          <p:nvSpPr>
            <p:cNvPr id="32" name="31 CuadroTexto"/>
            <p:cNvSpPr txBox="1"/>
            <p:nvPr/>
          </p:nvSpPr>
          <p:spPr>
            <a:xfrm>
              <a:off x="2151530" y="4931236"/>
              <a:ext cx="2338857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050" b="1" dirty="0" smtClean="0">
                  <a:latin typeface="Arial" pitchFamily="34" charset="0"/>
                  <a:cs typeface="Arial" pitchFamily="34" charset="0"/>
                </a:rPr>
                <a:t>Titular</a:t>
              </a:r>
            </a:p>
          </p:txBody>
        </p:sp>
      </p:grpSp>
      <p:sp>
        <p:nvSpPr>
          <p:cNvPr id="33" name="32 CuadroTexto"/>
          <p:cNvSpPr txBox="1"/>
          <p:nvPr/>
        </p:nvSpPr>
        <p:spPr>
          <a:xfrm>
            <a:off x="499038" y="1081243"/>
            <a:ext cx="763533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200" b="1" dirty="0" smtClean="0">
                <a:latin typeface="Arial" pitchFamily="34" charset="0"/>
                <a:cs typeface="Arial" pitchFamily="34" charset="0"/>
              </a:rPr>
              <a:t>SEDE </a:t>
            </a:r>
            <a:r>
              <a:rPr lang="es-ES" sz="1200" b="1" dirty="0">
                <a:latin typeface="Arial" pitchFamily="34" charset="0"/>
                <a:cs typeface="Arial" pitchFamily="34" charset="0"/>
              </a:rPr>
              <a:t>SAN JUAN DEL LOSADA</a:t>
            </a:r>
            <a:endParaRPr lang="es-ES" sz="1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977948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magen" descr="4.jpg"/>
          <p:cNvPicPr preferRelativeResize="0">
            <a:picLocks/>
          </p:cNvPicPr>
          <p:nvPr/>
        </p:nvPicPr>
        <p:blipFill>
          <a:blip r:embed="rId2"/>
          <a:stretch>
            <a:fillRect/>
          </a:stretch>
        </p:blipFill>
        <p:spPr>
          <a:xfrm>
            <a:off x="357158" y="285728"/>
            <a:ext cx="8460000" cy="6300000"/>
          </a:xfrm>
          <a:prstGeom prst="rect">
            <a:avLst/>
          </a:prstGeom>
          <a:ln>
            <a:solidFill>
              <a:schemeClr val="accent1"/>
            </a:solidFill>
          </a:ln>
        </p:spPr>
      </p:pic>
      <p:pic>
        <p:nvPicPr>
          <p:cNvPr id="19" name="18 Imagen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8647" y="1314969"/>
            <a:ext cx="1094033" cy="1113108"/>
          </a:xfrm>
          <a:prstGeom prst="rect">
            <a:avLst/>
          </a:prstGeom>
        </p:spPr>
      </p:pic>
      <p:sp>
        <p:nvSpPr>
          <p:cNvPr id="20" name="19 CuadroTexto"/>
          <p:cNvSpPr txBox="1"/>
          <p:nvPr/>
        </p:nvSpPr>
        <p:spPr>
          <a:xfrm>
            <a:off x="508563" y="1496785"/>
            <a:ext cx="763533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ld English Text MT" pitchFamily="66" charset="0"/>
              </a:rPr>
              <a:t>Diploma</a:t>
            </a:r>
            <a:endParaRPr lang="es-CO" sz="4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Old English Text MT" pitchFamily="66" charset="0"/>
            </a:endParaRPr>
          </a:p>
        </p:txBody>
      </p:sp>
      <p:sp>
        <p:nvSpPr>
          <p:cNvPr id="21" name="20 CuadroTexto"/>
          <p:cNvSpPr txBox="1"/>
          <p:nvPr/>
        </p:nvSpPr>
        <p:spPr>
          <a:xfrm>
            <a:off x="508562" y="2222393"/>
            <a:ext cx="763533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 smtClean="0">
                <a:latin typeface="Script MT Bold" pitchFamily="66" charset="0"/>
              </a:rPr>
              <a:t>Que se le otorga a:</a:t>
            </a:r>
            <a:endParaRPr lang="es-CO" sz="2400" b="1" dirty="0">
              <a:latin typeface="Script MT Bold" pitchFamily="66" charset="0"/>
            </a:endParaRPr>
          </a:p>
        </p:txBody>
      </p:sp>
      <p:sp>
        <p:nvSpPr>
          <p:cNvPr id="22" name="21 CuadroTexto"/>
          <p:cNvSpPr txBox="1"/>
          <p:nvPr/>
        </p:nvSpPr>
        <p:spPr>
          <a:xfrm>
            <a:off x="508563" y="368060"/>
            <a:ext cx="723178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800" dirty="0" smtClean="0">
                <a:latin typeface="Old English Text MT" pitchFamily="66" charset="0"/>
              </a:rPr>
              <a:t>República de Colombia</a:t>
            </a:r>
            <a:endParaRPr lang="es-CO" sz="2800" dirty="0">
              <a:latin typeface="Old English Text MT" pitchFamily="66" charset="0"/>
            </a:endParaRPr>
          </a:p>
        </p:txBody>
      </p:sp>
      <p:sp>
        <p:nvSpPr>
          <p:cNvPr id="23" name="22 CuadroTexto"/>
          <p:cNvSpPr txBox="1"/>
          <p:nvPr/>
        </p:nvSpPr>
        <p:spPr>
          <a:xfrm>
            <a:off x="508563" y="795493"/>
            <a:ext cx="723178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INSTITUCIÓN EDUCATIVA RURAL SAN JUAN DEL LOSADA</a:t>
            </a:r>
            <a:endParaRPr lang="es-CO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23 CuadroTexto"/>
          <p:cNvSpPr txBox="1"/>
          <p:nvPr/>
        </p:nvSpPr>
        <p:spPr>
          <a:xfrm>
            <a:off x="983675" y="3154580"/>
            <a:ext cx="6420891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700" b="1" dirty="0" smtClean="0">
                <a:latin typeface="Script MT Bold" pitchFamily="66" charset="0"/>
              </a:rPr>
              <a:t>Por ser promovida al grado Primero de Educación Básica Primaria, cumpliendo con los requisitos exigidos durante el año  escolar 2024</a:t>
            </a:r>
            <a:endParaRPr lang="es-CO" sz="1700" b="1" dirty="0">
              <a:latin typeface="Script MT Bold" pitchFamily="66" charset="0"/>
            </a:endParaRPr>
          </a:p>
        </p:txBody>
      </p:sp>
      <p:sp>
        <p:nvSpPr>
          <p:cNvPr id="25" name="24 CuadroTexto"/>
          <p:cNvSpPr txBox="1"/>
          <p:nvPr/>
        </p:nvSpPr>
        <p:spPr>
          <a:xfrm>
            <a:off x="486386" y="2650952"/>
            <a:ext cx="763533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VALERIA </a:t>
            </a:r>
            <a:r>
              <a:rPr lang="es-E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GAVIRIA </a:t>
            </a:r>
            <a:r>
              <a:rPr lang="es-E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BUSTO</a:t>
            </a:r>
            <a:endParaRPr lang="es-CO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6" name="25 CuadroTexto"/>
          <p:cNvSpPr txBox="1"/>
          <p:nvPr/>
        </p:nvSpPr>
        <p:spPr>
          <a:xfrm>
            <a:off x="437124" y="3874185"/>
            <a:ext cx="821537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050" b="1" dirty="0" smtClean="0">
                <a:latin typeface="Arial" pitchFamily="34" charset="0"/>
                <a:cs typeface="Arial" pitchFamily="34" charset="0"/>
              </a:rPr>
              <a:t>San Vicente del Caguán - Caquetá, 29 de noviembre de 2024</a:t>
            </a:r>
          </a:p>
        </p:txBody>
      </p:sp>
      <p:grpSp>
        <p:nvGrpSpPr>
          <p:cNvPr id="27" name="26 Grupo"/>
          <p:cNvGrpSpPr/>
          <p:nvPr/>
        </p:nvGrpSpPr>
        <p:grpSpPr>
          <a:xfrm>
            <a:off x="1169278" y="4680921"/>
            <a:ext cx="2339162" cy="425053"/>
            <a:chOff x="2260505" y="4865960"/>
            <a:chExt cx="2556292" cy="425053"/>
          </a:xfrm>
        </p:grpSpPr>
        <p:sp>
          <p:nvSpPr>
            <p:cNvPr id="28" name="27 CuadroTexto"/>
            <p:cNvSpPr txBox="1"/>
            <p:nvPr/>
          </p:nvSpPr>
          <p:spPr>
            <a:xfrm>
              <a:off x="2261022" y="4865960"/>
              <a:ext cx="2555775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100" b="1" dirty="0" smtClean="0">
                  <a:latin typeface="+mj-lt"/>
                </a:rPr>
                <a:t>Mg. DARIO MURCIA LOZADA</a:t>
              </a:r>
              <a:endParaRPr lang="es-CO" sz="1100" b="1" dirty="0" smtClean="0">
                <a:latin typeface="+mj-lt"/>
                <a:cs typeface="Arial" pitchFamily="34" charset="0"/>
              </a:endParaRPr>
            </a:p>
          </p:txBody>
        </p:sp>
        <p:sp>
          <p:nvSpPr>
            <p:cNvPr id="29" name="28 CuadroTexto"/>
            <p:cNvSpPr txBox="1"/>
            <p:nvPr/>
          </p:nvSpPr>
          <p:spPr>
            <a:xfrm>
              <a:off x="2260505" y="5029403"/>
              <a:ext cx="2338857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050" b="1" dirty="0" smtClean="0">
                  <a:latin typeface="+mj-lt"/>
                  <a:cs typeface="Arial" pitchFamily="34" charset="0"/>
                </a:rPr>
                <a:t>Rector</a:t>
              </a:r>
            </a:p>
          </p:txBody>
        </p:sp>
      </p:grpSp>
      <p:grpSp>
        <p:nvGrpSpPr>
          <p:cNvPr id="30" name="29 Grupo"/>
          <p:cNvGrpSpPr/>
          <p:nvPr/>
        </p:nvGrpSpPr>
        <p:grpSpPr>
          <a:xfrm>
            <a:off x="4000478" y="4664012"/>
            <a:ext cx="2810675" cy="425053"/>
            <a:chOff x="2151530" y="4767793"/>
            <a:chExt cx="2339375" cy="425053"/>
          </a:xfrm>
        </p:grpSpPr>
        <p:sp>
          <p:nvSpPr>
            <p:cNvPr id="31" name="30 CuadroTexto"/>
            <p:cNvSpPr txBox="1"/>
            <p:nvPr/>
          </p:nvSpPr>
          <p:spPr>
            <a:xfrm>
              <a:off x="2152048" y="4767793"/>
              <a:ext cx="2338857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100" b="1" dirty="0">
                  <a:latin typeface="+mj-lt"/>
                  <a:cs typeface="Arial" pitchFamily="34" charset="0"/>
                </a:rPr>
                <a:t>ROCIO DORADO CARDONA</a:t>
              </a:r>
              <a:endParaRPr lang="es-CO" sz="1100" b="1" dirty="0" smtClean="0">
                <a:latin typeface="+mj-lt"/>
                <a:cs typeface="Arial" pitchFamily="34" charset="0"/>
              </a:endParaRPr>
            </a:p>
          </p:txBody>
        </p:sp>
        <p:sp>
          <p:nvSpPr>
            <p:cNvPr id="32" name="31 CuadroTexto"/>
            <p:cNvSpPr txBox="1"/>
            <p:nvPr/>
          </p:nvSpPr>
          <p:spPr>
            <a:xfrm>
              <a:off x="2151530" y="4931236"/>
              <a:ext cx="2338857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050" b="1" dirty="0" smtClean="0">
                  <a:latin typeface="Arial" pitchFamily="34" charset="0"/>
                  <a:cs typeface="Arial" pitchFamily="34" charset="0"/>
                </a:rPr>
                <a:t>Titular</a:t>
              </a:r>
            </a:p>
          </p:txBody>
        </p:sp>
      </p:grpSp>
      <p:sp>
        <p:nvSpPr>
          <p:cNvPr id="33" name="32 CuadroTexto"/>
          <p:cNvSpPr txBox="1"/>
          <p:nvPr/>
        </p:nvSpPr>
        <p:spPr>
          <a:xfrm>
            <a:off x="499038" y="1081243"/>
            <a:ext cx="763533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200" b="1" dirty="0" smtClean="0">
                <a:latin typeface="Arial" pitchFamily="34" charset="0"/>
                <a:cs typeface="Arial" pitchFamily="34" charset="0"/>
              </a:rPr>
              <a:t>SEDE </a:t>
            </a:r>
            <a:r>
              <a:rPr lang="es-ES" sz="1200" b="1" dirty="0">
                <a:latin typeface="Arial" pitchFamily="34" charset="0"/>
                <a:cs typeface="Arial" pitchFamily="34" charset="0"/>
              </a:rPr>
              <a:t>SAN JUAN DEL LOSADA</a:t>
            </a:r>
            <a:endParaRPr lang="es-ES" sz="1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94590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magen" descr="4.jpg"/>
          <p:cNvPicPr preferRelativeResize="0">
            <a:picLocks/>
          </p:cNvPicPr>
          <p:nvPr/>
        </p:nvPicPr>
        <p:blipFill>
          <a:blip r:embed="rId2"/>
          <a:stretch>
            <a:fillRect/>
          </a:stretch>
        </p:blipFill>
        <p:spPr>
          <a:xfrm>
            <a:off x="357158" y="285728"/>
            <a:ext cx="8460000" cy="6300000"/>
          </a:xfrm>
          <a:prstGeom prst="rect">
            <a:avLst/>
          </a:prstGeom>
          <a:ln>
            <a:solidFill>
              <a:schemeClr val="accent1"/>
            </a:solidFill>
          </a:ln>
        </p:spPr>
      </p:pic>
      <p:pic>
        <p:nvPicPr>
          <p:cNvPr id="19" name="18 Imagen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8647" y="1314969"/>
            <a:ext cx="1094033" cy="1113108"/>
          </a:xfrm>
          <a:prstGeom prst="rect">
            <a:avLst/>
          </a:prstGeom>
        </p:spPr>
      </p:pic>
      <p:sp>
        <p:nvSpPr>
          <p:cNvPr id="20" name="19 CuadroTexto"/>
          <p:cNvSpPr txBox="1"/>
          <p:nvPr/>
        </p:nvSpPr>
        <p:spPr>
          <a:xfrm>
            <a:off x="508563" y="1496785"/>
            <a:ext cx="763533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ld English Text MT" pitchFamily="66" charset="0"/>
              </a:rPr>
              <a:t>Diploma</a:t>
            </a:r>
            <a:endParaRPr lang="es-CO" sz="4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Old English Text MT" pitchFamily="66" charset="0"/>
            </a:endParaRPr>
          </a:p>
        </p:txBody>
      </p:sp>
      <p:sp>
        <p:nvSpPr>
          <p:cNvPr id="21" name="20 CuadroTexto"/>
          <p:cNvSpPr txBox="1"/>
          <p:nvPr/>
        </p:nvSpPr>
        <p:spPr>
          <a:xfrm>
            <a:off x="508562" y="2222393"/>
            <a:ext cx="763533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 smtClean="0">
                <a:latin typeface="Script MT Bold" pitchFamily="66" charset="0"/>
              </a:rPr>
              <a:t>Que se le otorga a:</a:t>
            </a:r>
            <a:endParaRPr lang="es-CO" sz="2400" b="1" dirty="0">
              <a:latin typeface="Script MT Bold" pitchFamily="66" charset="0"/>
            </a:endParaRPr>
          </a:p>
        </p:txBody>
      </p:sp>
      <p:sp>
        <p:nvSpPr>
          <p:cNvPr id="22" name="21 CuadroTexto"/>
          <p:cNvSpPr txBox="1"/>
          <p:nvPr/>
        </p:nvSpPr>
        <p:spPr>
          <a:xfrm>
            <a:off x="508563" y="368060"/>
            <a:ext cx="723178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800" dirty="0" smtClean="0">
                <a:latin typeface="Old English Text MT" pitchFamily="66" charset="0"/>
              </a:rPr>
              <a:t>República de Colombia</a:t>
            </a:r>
            <a:endParaRPr lang="es-CO" sz="2800" dirty="0">
              <a:latin typeface="Old English Text MT" pitchFamily="66" charset="0"/>
            </a:endParaRPr>
          </a:p>
        </p:txBody>
      </p:sp>
      <p:sp>
        <p:nvSpPr>
          <p:cNvPr id="23" name="22 CuadroTexto"/>
          <p:cNvSpPr txBox="1"/>
          <p:nvPr/>
        </p:nvSpPr>
        <p:spPr>
          <a:xfrm>
            <a:off x="508563" y="795493"/>
            <a:ext cx="723178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INSTITUCIÓN EDUCATIVA RURAL SAN JUAN DEL LOSADA</a:t>
            </a:r>
            <a:endParaRPr lang="es-CO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23 CuadroTexto"/>
          <p:cNvSpPr txBox="1"/>
          <p:nvPr/>
        </p:nvSpPr>
        <p:spPr>
          <a:xfrm>
            <a:off x="983675" y="3154580"/>
            <a:ext cx="6420891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700" b="1" dirty="0" smtClean="0">
                <a:latin typeface="Script MT Bold" pitchFamily="66" charset="0"/>
              </a:rPr>
              <a:t>Por ser promovido al grado Primero de Educación Básica Primaria, cumpliendo con los requisitos exigidos durante el año  escolar 2024</a:t>
            </a:r>
            <a:endParaRPr lang="es-CO" sz="1700" b="1" dirty="0">
              <a:latin typeface="Script MT Bold" pitchFamily="66" charset="0"/>
            </a:endParaRPr>
          </a:p>
        </p:txBody>
      </p:sp>
      <p:sp>
        <p:nvSpPr>
          <p:cNvPr id="25" name="24 CuadroTexto"/>
          <p:cNvSpPr txBox="1"/>
          <p:nvPr/>
        </p:nvSpPr>
        <p:spPr>
          <a:xfrm>
            <a:off x="486386" y="2650952"/>
            <a:ext cx="763533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MATHIAS  MARROQUIN RODRIGUEZ</a:t>
            </a:r>
            <a:endParaRPr lang="es-CO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6" name="25 CuadroTexto"/>
          <p:cNvSpPr txBox="1"/>
          <p:nvPr/>
        </p:nvSpPr>
        <p:spPr>
          <a:xfrm>
            <a:off x="437124" y="3874185"/>
            <a:ext cx="821537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050" b="1" dirty="0" smtClean="0">
                <a:latin typeface="Arial" pitchFamily="34" charset="0"/>
                <a:cs typeface="Arial" pitchFamily="34" charset="0"/>
              </a:rPr>
              <a:t>San Vicente del Caguán - Caquetá, 29 de noviembre de 2024</a:t>
            </a:r>
          </a:p>
        </p:txBody>
      </p:sp>
      <p:grpSp>
        <p:nvGrpSpPr>
          <p:cNvPr id="27" name="26 Grupo"/>
          <p:cNvGrpSpPr/>
          <p:nvPr/>
        </p:nvGrpSpPr>
        <p:grpSpPr>
          <a:xfrm>
            <a:off x="1169278" y="4680921"/>
            <a:ext cx="2339162" cy="425053"/>
            <a:chOff x="2260505" y="4865960"/>
            <a:chExt cx="2556292" cy="425053"/>
          </a:xfrm>
        </p:grpSpPr>
        <p:sp>
          <p:nvSpPr>
            <p:cNvPr id="28" name="27 CuadroTexto"/>
            <p:cNvSpPr txBox="1"/>
            <p:nvPr/>
          </p:nvSpPr>
          <p:spPr>
            <a:xfrm>
              <a:off x="2261022" y="4865960"/>
              <a:ext cx="2555775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100" b="1" dirty="0" smtClean="0">
                  <a:latin typeface="+mj-lt"/>
                </a:rPr>
                <a:t>Mg. DARIO MURCIA LOZADA</a:t>
              </a:r>
              <a:endParaRPr lang="es-CO" sz="1100" b="1" dirty="0" smtClean="0">
                <a:latin typeface="+mj-lt"/>
                <a:cs typeface="Arial" pitchFamily="34" charset="0"/>
              </a:endParaRPr>
            </a:p>
          </p:txBody>
        </p:sp>
        <p:sp>
          <p:nvSpPr>
            <p:cNvPr id="29" name="28 CuadroTexto"/>
            <p:cNvSpPr txBox="1"/>
            <p:nvPr/>
          </p:nvSpPr>
          <p:spPr>
            <a:xfrm>
              <a:off x="2260505" y="5029403"/>
              <a:ext cx="2338857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050" b="1" dirty="0" smtClean="0">
                  <a:latin typeface="+mj-lt"/>
                  <a:cs typeface="Arial" pitchFamily="34" charset="0"/>
                </a:rPr>
                <a:t>Rector</a:t>
              </a:r>
            </a:p>
          </p:txBody>
        </p:sp>
      </p:grpSp>
      <p:grpSp>
        <p:nvGrpSpPr>
          <p:cNvPr id="30" name="29 Grupo"/>
          <p:cNvGrpSpPr/>
          <p:nvPr/>
        </p:nvGrpSpPr>
        <p:grpSpPr>
          <a:xfrm>
            <a:off x="4000478" y="4664012"/>
            <a:ext cx="2810675" cy="425053"/>
            <a:chOff x="2151530" y="4767793"/>
            <a:chExt cx="2339375" cy="425053"/>
          </a:xfrm>
        </p:grpSpPr>
        <p:sp>
          <p:nvSpPr>
            <p:cNvPr id="31" name="30 CuadroTexto"/>
            <p:cNvSpPr txBox="1"/>
            <p:nvPr/>
          </p:nvSpPr>
          <p:spPr>
            <a:xfrm>
              <a:off x="2152048" y="4767793"/>
              <a:ext cx="2338857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100" b="1" dirty="0">
                  <a:latin typeface="+mj-lt"/>
                  <a:cs typeface="Arial" pitchFamily="34" charset="0"/>
                </a:rPr>
                <a:t>ROCIO DORADO CARDONA</a:t>
              </a:r>
              <a:endParaRPr lang="es-CO" sz="1100" b="1" dirty="0" smtClean="0">
                <a:latin typeface="+mj-lt"/>
                <a:cs typeface="Arial" pitchFamily="34" charset="0"/>
              </a:endParaRPr>
            </a:p>
          </p:txBody>
        </p:sp>
        <p:sp>
          <p:nvSpPr>
            <p:cNvPr id="32" name="31 CuadroTexto"/>
            <p:cNvSpPr txBox="1"/>
            <p:nvPr/>
          </p:nvSpPr>
          <p:spPr>
            <a:xfrm>
              <a:off x="2151530" y="4931236"/>
              <a:ext cx="2338857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050" b="1" dirty="0" smtClean="0">
                  <a:latin typeface="Arial" pitchFamily="34" charset="0"/>
                  <a:cs typeface="Arial" pitchFamily="34" charset="0"/>
                </a:rPr>
                <a:t>Titular</a:t>
              </a:r>
            </a:p>
          </p:txBody>
        </p:sp>
      </p:grpSp>
      <p:sp>
        <p:nvSpPr>
          <p:cNvPr id="33" name="32 CuadroTexto"/>
          <p:cNvSpPr txBox="1"/>
          <p:nvPr/>
        </p:nvSpPr>
        <p:spPr>
          <a:xfrm>
            <a:off x="499038" y="1081243"/>
            <a:ext cx="763533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200" b="1" dirty="0" smtClean="0">
                <a:latin typeface="Arial" pitchFamily="34" charset="0"/>
                <a:cs typeface="Arial" pitchFamily="34" charset="0"/>
              </a:rPr>
              <a:t>SEDE </a:t>
            </a:r>
            <a:r>
              <a:rPr lang="es-ES" sz="1200" b="1" dirty="0">
                <a:latin typeface="Arial" pitchFamily="34" charset="0"/>
                <a:cs typeface="Arial" pitchFamily="34" charset="0"/>
              </a:rPr>
              <a:t>SAN JUAN DEL LOSADA</a:t>
            </a:r>
            <a:endParaRPr lang="es-ES" sz="1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21908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magen" descr="4.jpg"/>
          <p:cNvPicPr preferRelativeResize="0">
            <a:picLocks/>
          </p:cNvPicPr>
          <p:nvPr/>
        </p:nvPicPr>
        <p:blipFill>
          <a:blip r:embed="rId2"/>
          <a:stretch>
            <a:fillRect/>
          </a:stretch>
        </p:blipFill>
        <p:spPr>
          <a:xfrm>
            <a:off x="357158" y="285728"/>
            <a:ext cx="8460000" cy="6300000"/>
          </a:xfrm>
          <a:prstGeom prst="rect">
            <a:avLst/>
          </a:prstGeom>
          <a:ln>
            <a:solidFill>
              <a:schemeClr val="accent1"/>
            </a:solidFill>
          </a:ln>
        </p:spPr>
      </p:pic>
      <p:pic>
        <p:nvPicPr>
          <p:cNvPr id="19" name="18 Imagen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8647" y="1314969"/>
            <a:ext cx="1094033" cy="1113108"/>
          </a:xfrm>
          <a:prstGeom prst="rect">
            <a:avLst/>
          </a:prstGeom>
        </p:spPr>
      </p:pic>
      <p:sp>
        <p:nvSpPr>
          <p:cNvPr id="20" name="19 CuadroTexto"/>
          <p:cNvSpPr txBox="1"/>
          <p:nvPr/>
        </p:nvSpPr>
        <p:spPr>
          <a:xfrm>
            <a:off x="508563" y="1496785"/>
            <a:ext cx="763533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ld English Text MT" pitchFamily="66" charset="0"/>
              </a:rPr>
              <a:t>Diploma</a:t>
            </a:r>
            <a:endParaRPr lang="es-CO" sz="4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Old English Text MT" pitchFamily="66" charset="0"/>
            </a:endParaRPr>
          </a:p>
        </p:txBody>
      </p:sp>
      <p:sp>
        <p:nvSpPr>
          <p:cNvPr id="21" name="20 CuadroTexto"/>
          <p:cNvSpPr txBox="1"/>
          <p:nvPr/>
        </p:nvSpPr>
        <p:spPr>
          <a:xfrm>
            <a:off x="508562" y="2222393"/>
            <a:ext cx="763533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 smtClean="0">
                <a:latin typeface="Script MT Bold" pitchFamily="66" charset="0"/>
              </a:rPr>
              <a:t>Que se le otorga a:</a:t>
            </a:r>
            <a:endParaRPr lang="es-CO" sz="2400" b="1" dirty="0">
              <a:latin typeface="Script MT Bold" pitchFamily="66" charset="0"/>
            </a:endParaRPr>
          </a:p>
        </p:txBody>
      </p:sp>
      <p:sp>
        <p:nvSpPr>
          <p:cNvPr id="22" name="21 CuadroTexto"/>
          <p:cNvSpPr txBox="1"/>
          <p:nvPr/>
        </p:nvSpPr>
        <p:spPr>
          <a:xfrm>
            <a:off x="508563" y="368060"/>
            <a:ext cx="723178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800" dirty="0" smtClean="0">
                <a:latin typeface="Old English Text MT" pitchFamily="66" charset="0"/>
              </a:rPr>
              <a:t>República de Colombia</a:t>
            </a:r>
            <a:endParaRPr lang="es-CO" sz="2800" dirty="0">
              <a:latin typeface="Old English Text MT" pitchFamily="66" charset="0"/>
            </a:endParaRPr>
          </a:p>
        </p:txBody>
      </p:sp>
      <p:sp>
        <p:nvSpPr>
          <p:cNvPr id="23" name="22 CuadroTexto"/>
          <p:cNvSpPr txBox="1"/>
          <p:nvPr/>
        </p:nvSpPr>
        <p:spPr>
          <a:xfrm>
            <a:off x="508563" y="795493"/>
            <a:ext cx="723178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INSTITUCIÓN EDUCATIVA RURAL SAN JUAN DEL LOSADA</a:t>
            </a:r>
            <a:endParaRPr lang="es-CO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23 CuadroTexto"/>
          <p:cNvSpPr txBox="1"/>
          <p:nvPr/>
        </p:nvSpPr>
        <p:spPr>
          <a:xfrm>
            <a:off x="983675" y="3154580"/>
            <a:ext cx="6420891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700" b="1" dirty="0" smtClean="0">
                <a:latin typeface="Script MT Bold" pitchFamily="66" charset="0"/>
              </a:rPr>
              <a:t>Por ser promovida al grado Primero de Educación Básica Primaria, cumpliendo con los requisitos exigidos durante el año  escolar 2024</a:t>
            </a:r>
            <a:endParaRPr lang="es-CO" sz="1700" b="1" dirty="0">
              <a:latin typeface="Script MT Bold" pitchFamily="66" charset="0"/>
            </a:endParaRPr>
          </a:p>
        </p:txBody>
      </p:sp>
      <p:sp>
        <p:nvSpPr>
          <p:cNvPr id="25" name="24 CuadroTexto"/>
          <p:cNvSpPr txBox="1"/>
          <p:nvPr/>
        </p:nvSpPr>
        <p:spPr>
          <a:xfrm>
            <a:off x="486386" y="2650952"/>
            <a:ext cx="763533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LAURA VALENTINA MELGAR PALENCIA</a:t>
            </a:r>
            <a:endParaRPr lang="es-CO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6" name="25 CuadroTexto"/>
          <p:cNvSpPr txBox="1"/>
          <p:nvPr/>
        </p:nvSpPr>
        <p:spPr>
          <a:xfrm>
            <a:off x="437124" y="3874185"/>
            <a:ext cx="821537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050" b="1" dirty="0" smtClean="0">
                <a:latin typeface="Arial" pitchFamily="34" charset="0"/>
                <a:cs typeface="Arial" pitchFamily="34" charset="0"/>
              </a:rPr>
              <a:t>San Vicente del Caguán - Caquetá, 29 de noviembre de 2024</a:t>
            </a:r>
          </a:p>
        </p:txBody>
      </p:sp>
      <p:grpSp>
        <p:nvGrpSpPr>
          <p:cNvPr id="27" name="26 Grupo"/>
          <p:cNvGrpSpPr/>
          <p:nvPr/>
        </p:nvGrpSpPr>
        <p:grpSpPr>
          <a:xfrm>
            <a:off x="1169278" y="4680921"/>
            <a:ext cx="2339162" cy="425053"/>
            <a:chOff x="2260505" y="4865960"/>
            <a:chExt cx="2556292" cy="425053"/>
          </a:xfrm>
        </p:grpSpPr>
        <p:sp>
          <p:nvSpPr>
            <p:cNvPr id="28" name="27 CuadroTexto"/>
            <p:cNvSpPr txBox="1"/>
            <p:nvPr/>
          </p:nvSpPr>
          <p:spPr>
            <a:xfrm>
              <a:off x="2261022" y="4865960"/>
              <a:ext cx="2555775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100" b="1" dirty="0" smtClean="0">
                  <a:latin typeface="+mj-lt"/>
                </a:rPr>
                <a:t>Mg. DARIO MURCIA LOZADA</a:t>
              </a:r>
              <a:endParaRPr lang="es-CO" sz="1100" b="1" dirty="0" smtClean="0">
                <a:latin typeface="+mj-lt"/>
                <a:cs typeface="Arial" pitchFamily="34" charset="0"/>
              </a:endParaRPr>
            </a:p>
          </p:txBody>
        </p:sp>
        <p:sp>
          <p:nvSpPr>
            <p:cNvPr id="29" name="28 CuadroTexto"/>
            <p:cNvSpPr txBox="1"/>
            <p:nvPr/>
          </p:nvSpPr>
          <p:spPr>
            <a:xfrm>
              <a:off x="2260505" y="5029403"/>
              <a:ext cx="2338857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050" b="1" dirty="0" smtClean="0">
                  <a:latin typeface="+mj-lt"/>
                  <a:cs typeface="Arial" pitchFamily="34" charset="0"/>
                </a:rPr>
                <a:t>Rector</a:t>
              </a:r>
            </a:p>
          </p:txBody>
        </p:sp>
      </p:grpSp>
      <p:grpSp>
        <p:nvGrpSpPr>
          <p:cNvPr id="30" name="29 Grupo"/>
          <p:cNvGrpSpPr/>
          <p:nvPr/>
        </p:nvGrpSpPr>
        <p:grpSpPr>
          <a:xfrm>
            <a:off x="4000478" y="4664012"/>
            <a:ext cx="2810675" cy="425053"/>
            <a:chOff x="2151530" y="4767793"/>
            <a:chExt cx="2339375" cy="425053"/>
          </a:xfrm>
        </p:grpSpPr>
        <p:sp>
          <p:nvSpPr>
            <p:cNvPr id="31" name="30 CuadroTexto"/>
            <p:cNvSpPr txBox="1"/>
            <p:nvPr/>
          </p:nvSpPr>
          <p:spPr>
            <a:xfrm>
              <a:off x="2152048" y="4767793"/>
              <a:ext cx="2338857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100" b="1" dirty="0">
                  <a:latin typeface="+mj-lt"/>
                  <a:cs typeface="Arial" pitchFamily="34" charset="0"/>
                </a:rPr>
                <a:t>ROCIO DORADO CARDONA</a:t>
              </a:r>
              <a:endParaRPr lang="es-CO" sz="1100" b="1" dirty="0" smtClean="0">
                <a:latin typeface="+mj-lt"/>
                <a:cs typeface="Arial" pitchFamily="34" charset="0"/>
              </a:endParaRPr>
            </a:p>
          </p:txBody>
        </p:sp>
        <p:sp>
          <p:nvSpPr>
            <p:cNvPr id="32" name="31 CuadroTexto"/>
            <p:cNvSpPr txBox="1"/>
            <p:nvPr/>
          </p:nvSpPr>
          <p:spPr>
            <a:xfrm>
              <a:off x="2151530" y="4931236"/>
              <a:ext cx="2338857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050" b="1" dirty="0" smtClean="0">
                  <a:latin typeface="Arial" pitchFamily="34" charset="0"/>
                  <a:cs typeface="Arial" pitchFamily="34" charset="0"/>
                </a:rPr>
                <a:t>Titular</a:t>
              </a:r>
            </a:p>
          </p:txBody>
        </p:sp>
      </p:grpSp>
      <p:sp>
        <p:nvSpPr>
          <p:cNvPr id="33" name="32 CuadroTexto"/>
          <p:cNvSpPr txBox="1"/>
          <p:nvPr/>
        </p:nvSpPr>
        <p:spPr>
          <a:xfrm>
            <a:off x="499038" y="1081243"/>
            <a:ext cx="763533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200" b="1" dirty="0" smtClean="0">
                <a:latin typeface="Arial" pitchFamily="34" charset="0"/>
                <a:cs typeface="Arial" pitchFamily="34" charset="0"/>
              </a:rPr>
              <a:t>SEDE </a:t>
            </a:r>
            <a:r>
              <a:rPr lang="es-ES" sz="1200" b="1" dirty="0">
                <a:latin typeface="Arial" pitchFamily="34" charset="0"/>
                <a:cs typeface="Arial" pitchFamily="34" charset="0"/>
              </a:rPr>
              <a:t>SAN JUAN DEL LOSADA</a:t>
            </a:r>
            <a:endParaRPr lang="es-ES" sz="1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9738487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magen" descr="4.jpg"/>
          <p:cNvPicPr preferRelativeResize="0">
            <a:picLocks/>
          </p:cNvPicPr>
          <p:nvPr/>
        </p:nvPicPr>
        <p:blipFill>
          <a:blip r:embed="rId2"/>
          <a:stretch>
            <a:fillRect/>
          </a:stretch>
        </p:blipFill>
        <p:spPr>
          <a:xfrm>
            <a:off x="357158" y="285728"/>
            <a:ext cx="8460000" cy="6300000"/>
          </a:xfrm>
          <a:prstGeom prst="rect">
            <a:avLst/>
          </a:prstGeom>
          <a:ln>
            <a:solidFill>
              <a:schemeClr val="accent1"/>
            </a:solidFill>
          </a:ln>
        </p:spPr>
      </p:pic>
      <p:pic>
        <p:nvPicPr>
          <p:cNvPr id="19" name="18 Imagen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8647" y="1314969"/>
            <a:ext cx="1094033" cy="1113108"/>
          </a:xfrm>
          <a:prstGeom prst="rect">
            <a:avLst/>
          </a:prstGeom>
        </p:spPr>
      </p:pic>
      <p:sp>
        <p:nvSpPr>
          <p:cNvPr id="20" name="19 CuadroTexto"/>
          <p:cNvSpPr txBox="1"/>
          <p:nvPr/>
        </p:nvSpPr>
        <p:spPr>
          <a:xfrm>
            <a:off x="508563" y="1496785"/>
            <a:ext cx="763533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ld English Text MT" pitchFamily="66" charset="0"/>
              </a:rPr>
              <a:t>Diploma</a:t>
            </a:r>
            <a:endParaRPr lang="es-CO" sz="4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Old English Text MT" pitchFamily="66" charset="0"/>
            </a:endParaRPr>
          </a:p>
        </p:txBody>
      </p:sp>
      <p:sp>
        <p:nvSpPr>
          <p:cNvPr id="21" name="20 CuadroTexto"/>
          <p:cNvSpPr txBox="1"/>
          <p:nvPr/>
        </p:nvSpPr>
        <p:spPr>
          <a:xfrm>
            <a:off x="508562" y="2222393"/>
            <a:ext cx="763533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 smtClean="0">
                <a:latin typeface="Script MT Bold" pitchFamily="66" charset="0"/>
              </a:rPr>
              <a:t>Que se le otorga a:</a:t>
            </a:r>
            <a:endParaRPr lang="es-CO" sz="2400" b="1" dirty="0">
              <a:latin typeface="Script MT Bold" pitchFamily="66" charset="0"/>
            </a:endParaRPr>
          </a:p>
        </p:txBody>
      </p:sp>
      <p:sp>
        <p:nvSpPr>
          <p:cNvPr id="22" name="21 CuadroTexto"/>
          <p:cNvSpPr txBox="1"/>
          <p:nvPr/>
        </p:nvSpPr>
        <p:spPr>
          <a:xfrm>
            <a:off x="508563" y="368060"/>
            <a:ext cx="723178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800" dirty="0" smtClean="0">
                <a:latin typeface="Old English Text MT" pitchFamily="66" charset="0"/>
              </a:rPr>
              <a:t>República de Colombia</a:t>
            </a:r>
            <a:endParaRPr lang="es-CO" sz="2800" dirty="0">
              <a:latin typeface="Old English Text MT" pitchFamily="66" charset="0"/>
            </a:endParaRPr>
          </a:p>
        </p:txBody>
      </p:sp>
      <p:sp>
        <p:nvSpPr>
          <p:cNvPr id="23" name="22 CuadroTexto"/>
          <p:cNvSpPr txBox="1"/>
          <p:nvPr/>
        </p:nvSpPr>
        <p:spPr>
          <a:xfrm>
            <a:off x="508563" y="795493"/>
            <a:ext cx="723178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INSTITUCIÓN EDUCATIVA RURAL SAN JUAN DEL LOSADA</a:t>
            </a:r>
            <a:endParaRPr lang="es-CO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23 CuadroTexto"/>
          <p:cNvSpPr txBox="1"/>
          <p:nvPr/>
        </p:nvSpPr>
        <p:spPr>
          <a:xfrm>
            <a:off x="983675" y="3154580"/>
            <a:ext cx="6420891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700" b="1" dirty="0" smtClean="0">
                <a:latin typeface="Script MT Bold" pitchFamily="66" charset="0"/>
              </a:rPr>
              <a:t>Por ser promovida al grado Primero de Educación Básica Primaria, cumpliendo con los requisitos exigidos durante el año  escolar 2024</a:t>
            </a:r>
            <a:endParaRPr lang="es-CO" sz="1700" b="1" dirty="0">
              <a:latin typeface="Script MT Bold" pitchFamily="66" charset="0"/>
            </a:endParaRPr>
          </a:p>
        </p:txBody>
      </p:sp>
      <p:sp>
        <p:nvSpPr>
          <p:cNvPr id="25" name="24 CuadroTexto"/>
          <p:cNvSpPr txBox="1"/>
          <p:nvPr/>
        </p:nvSpPr>
        <p:spPr>
          <a:xfrm>
            <a:off x="486386" y="2650952"/>
            <a:ext cx="763533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CELESTE  ORTIZ BUSTO</a:t>
            </a:r>
            <a:endParaRPr lang="es-CO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6" name="25 CuadroTexto"/>
          <p:cNvSpPr txBox="1"/>
          <p:nvPr/>
        </p:nvSpPr>
        <p:spPr>
          <a:xfrm>
            <a:off x="437124" y="3874185"/>
            <a:ext cx="821537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050" b="1" dirty="0" smtClean="0">
                <a:latin typeface="Arial" pitchFamily="34" charset="0"/>
                <a:cs typeface="Arial" pitchFamily="34" charset="0"/>
              </a:rPr>
              <a:t>San Vicente del Caguán - Caquetá, 29 de noviembre de 2024</a:t>
            </a:r>
          </a:p>
        </p:txBody>
      </p:sp>
      <p:grpSp>
        <p:nvGrpSpPr>
          <p:cNvPr id="27" name="26 Grupo"/>
          <p:cNvGrpSpPr/>
          <p:nvPr/>
        </p:nvGrpSpPr>
        <p:grpSpPr>
          <a:xfrm>
            <a:off x="1169278" y="4680921"/>
            <a:ext cx="2339162" cy="425053"/>
            <a:chOff x="2260505" y="4865960"/>
            <a:chExt cx="2556292" cy="425053"/>
          </a:xfrm>
        </p:grpSpPr>
        <p:sp>
          <p:nvSpPr>
            <p:cNvPr id="28" name="27 CuadroTexto"/>
            <p:cNvSpPr txBox="1"/>
            <p:nvPr/>
          </p:nvSpPr>
          <p:spPr>
            <a:xfrm>
              <a:off x="2261022" y="4865960"/>
              <a:ext cx="2555775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100" b="1" dirty="0" smtClean="0">
                  <a:latin typeface="+mj-lt"/>
                </a:rPr>
                <a:t>Mg. DARIO MURCIA LOZADA</a:t>
              </a:r>
              <a:endParaRPr lang="es-CO" sz="1100" b="1" dirty="0" smtClean="0">
                <a:latin typeface="+mj-lt"/>
                <a:cs typeface="Arial" pitchFamily="34" charset="0"/>
              </a:endParaRPr>
            </a:p>
          </p:txBody>
        </p:sp>
        <p:sp>
          <p:nvSpPr>
            <p:cNvPr id="29" name="28 CuadroTexto"/>
            <p:cNvSpPr txBox="1"/>
            <p:nvPr/>
          </p:nvSpPr>
          <p:spPr>
            <a:xfrm>
              <a:off x="2260505" y="5029403"/>
              <a:ext cx="2338857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050" b="1" dirty="0" smtClean="0">
                  <a:latin typeface="+mj-lt"/>
                  <a:cs typeface="Arial" pitchFamily="34" charset="0"/>
                </a:rPr>
                <a:t>Rector</a:t>
              </a:r>
            </a:p>
          </p:txBody>
        </p:sp>
      </p:grpSp>
      <p:grpSp>
        <p:nvGrpSpPr>
          <p:cNvPr id="30" name="29 Grupo"/>
          <p:cNvGrpSpPr/>
          <p:nvPr/>
        </p:nvGrpSpPr>
        <p:grpSpPr>
          <a:xfrm>
            <a:off x="4000478" y="4664012"/>
            <a:ext cx="2810675" cy="425053"/>
            <a:chOff x="2151530" y="4767793"/>
            <a:chExt cx="2339375" cy="425053"/>
          </a:xfrm>
        </p:grpSpPr>
        <p:sp>
          <p:nvSpPr>
            <p:cNvPr id="31" name="30 CuadroTexto"/>
            <p:cNvSpPr txBox="1"/>
            <p:nvPr/>
          </p:nvSpPr>
          <p:spPr>
            <a:xfrm>
              <a:off x="2152048" y="4767793"/>
              <a:ext cx="2338857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100" b="1" dirty="0">
                  <a:latin typeface="+mj-lt"/>
                  <a:cs typeface="Arial" pitchFamily="34" charset="0"/>
                </a:rPr>
                <a:t>ROCIO DORADO CARDONA</a:t>
              </a:r>
              <a:endParaRPr lang="es-CO" sz="1100" b="1" dirty="0" smtClean="0">
                <a:latin typeface="+mj-lt"/>
                <a:cs typeface="Arial" pitchFamily="34" charset="0"/>
              </a:endParaRPr>
            </a:p>
          </p:txBody>
        </p:sp>
        <p:sp>
          <p:nvSpPr>
            <p:cNvPr id="32" name="31 CuadroTexto"/>
            <p:cNvSpPr txBox="1"/>
            <p:nvPr/>
          </p:nvSpPr>
          <p:spPr>
            <a:xfrm>
              <a:off x="2151530" y="4931236"/>
              <a:ext cx="2338857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050" b="1" dirty="0" smtClean="0">
                  <a:latin typeface="Arial" pitchFamily="34" charset="0"/>
                  <a:cs typeface="Arial" pitchFamily="34" charset="0"/>
                </a:rPr>
                <a:t>Titular</a:t>
              </a:r>
            </a:p>
          </p:txBody>
        </p:sp>
      </p:grpSp>
      <p:sp>
        <p:nvSpPr>
          <p:cNvPr id="33" name="32 CuadroTexto"/>
          <p:cNvSpPr txBox="1"/>
          <p:nvPr/>
        </p:nvSpPr>
        <p:spPr>
          <a:xfrm>
            <a:off x="499038" y="1081243"/>
            <a:ext cx="763533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200" b="1" dirty="0" smtClean="0">
                <a:latin typeface="Arial" pitchFamily="34" charset="0"/>
                <a:cs typeface="Arial" pitchFamily="34" charset="0"/>
              </a:rPr>
              <a:t>SEDE </a:t>
            </a:r>
            <a:r>
              <a:rPr lang="es-ES" sz="1200" b="1" dirty="0">
                <a:latin typeface="Arial" pitchFamily="34" charset="0"/>
                <a:cs typeface="Arial" pitchFamily="34" charset="0"/>
              </a:rPr>
              <a:t>SAN JUAN DEL LOSADA</a:t>
            </a:r>
            <a:endParaRPr lang="es-ES" sz="1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1601317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3152</TotalTime>
  <Words>1024</Words>
  <Application>Microsoft Office PowerPoint</Application>
  <PresentationFormat>Presentación en pantalla (4:3)</PresentationFormat>
  <Paragraphs>180</Paragraphs>
  <Slides>15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15</vt:i4>
      </vt:variant>
    </vt:vector>
  </HeadingPairs>
  <TitlesOfParts>
    <vt:vector size="16" baseType="lpstr"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mjs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MARIO JOVEN SARRIA</dc:creator>
  <cp:lastModifiedBy>Usuario</cp:lastModifiedBy>
  <cp:revision>67</cp:revision>
  <dcterms:created xsi:type="dcterms:W3CDTF">2016-11-12T02:48:30Z</dcterms:created>
  <dcterms:modified xsi:type="dcterms:W3CDTF">2025-11-22T21:29:45Z</dcterms:modified>
</cp:coreProperties>
</file>