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1" r:id="rId3"/>
    <p:sldId id="272" r:id="rId4"/>
    <p:sldId id="274" r:id="rId5"/>
    <p:sldId id="270" r:id="rId6"/>
    <p:sldId id="275" r:id="rId7"/>
    <p:sldId id="276" r:id="rId8"/>
    <p:sldId id="277" r:id="rId9"/>
  </p:sldIdLst>
  <p:sldSz cx="9144000" cy="6858000" type="screen4x3"/>
  <p:notesSz cx="6797675" cy="9926638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24/11/2025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24/11/2025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24/11/2025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24/11/2025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24/11/2025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24/11/2025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24/11/2025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24/11/2025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24/11/2025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24/11/2025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24/11/2025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28023-56FB-4CBB-BB0C-CFF9569746B5}" type="datetimeFigureOut">
              <a:rPr lang="es-CO" smtClean="0"/>
              <a:pPr/>
              <a:t>24/11/2025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0" y="206056"/>
            <a:ext cx="8640000" cy="648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79" y="1745038"/>
            <a:ext cx="1018742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75707" y="2007901"/>
            <a:ext cx="84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Diploma</a:t>
            </a:r>
            <a:endParaRPr lang="es-CO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799394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275725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LA SAMARIA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771159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promovido al grado Primero de Educación Básica Primaria, cumpliendo con los requisitos exigidos durante el año  escolar 2025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2951208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 ALEXIS RODRIGUEZ BEDOYA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402128" y="5152704"/>
            <a:ext cx="2338689" cy="456403"/>
            <a:chOff x="3362960" y="4852849"/>
            <a:chExt cx="2555775" cy="456403"/>
          </a:xfrm>
        </p:grpSpPr>
        <p:sp>
          <p:nvSpPr>
            <p:cNvPr id="15" name="14 CuadroTexto"/>
            <p:cNvSpPr txBox="1"/>
            <p:nvPr/>
          </p:nvSpPr>
          <p:spPr>
            <a:xfrm>
              <a:off x="3362960" y="4852849"/>
              <a:ext cx="25557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latin typeface="Arial" pitchFamily="34" charset="0"/>
                  <a:cs typeface="Arial" pitchFamily="34" charset="0"/>
                </a:rPr>
                <a:t>ELIDER MENDEZ PUENTES</a:t>
              </a:r>
              <a:endParaRPr lang="es-CO" sz="11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471418" y="5047642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369393" y="5149995"/>
            <a:ext cx="2609713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>
                  <a:latin typeface="Arial" pitchFamily="34" charset="0"/>
                  <a:cs typeface="Arial" pitchFamily="34" charset="0"/>
                </a:rPr>
                <a:t>MG. DANIEL LEONARDO GUARACA</a:t>
              </a:r>
              <a:endParaRPr lang="es-CO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435607" y="5156580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389180" y="5151910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586219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Lucida Calligraphy" pitchFamily="66" charset="0"/>
              </a:rPr>
              <a:t>San </a:t>
            </a:r>
            <a:r>
              <a:rPr lang="es-CO" sz="1400" b="1" dirty="0">
                <a:latin typeface="Lucida Calligraphy" pitchFamily="66" charset="0"/>
              </a:rPr>
              <a:t>Vicente del Caguán - Caquetá</a:t>
            </a:r>
          </a:p>
          <a:p>
            <a:pPr algn="ctr"/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957708" y="4404447"/>
            <a:ext cx="742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latin typeface="Arial" pitchFamily="34" charset="0"/>
                <a:cs typeface="Arial" pitchFamily="34" charset="0"/>
              </a:rPr>
              <a:t>26 de noviembre de 2025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58409" y="1847803"/>
            <a:ext cx="8577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i="1" dirty="0">
                <a:latin typeface="Arial Narrow" pitchFamily="34" charset="0"/>
              </a:rPr>
              <a:t>SEDE CAÑO LIMON</a:t>
            </a:r>
            <a:endParaRPr lang="es-CO" sz="1400" b="1" i="1" dirty="0">
              <a:latin typeface="Arial Narrow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60681" y="3324059"/>
            <a:ext cx="8577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i="1" dirty="0">
                <a:latin typeface="Arial Narrow" pitchFamily="34" charset="0"/>
              </a:rPr>
              <a:t>REGISTRO CIVIL No. 1.117.944.847</a:t>
            </a:r>
            <a:endParaRPr lang="es-CO" sz="12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1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0" y="206056"/>
            <a:ext cx="8640000" cy="648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79" y="1745038"/>
            <a:ext cx="1018742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64176" y="1982240"/>
            <a:ext cx="84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Diploma</a:t>
            </a:r>
            <a:endParaRPr lang="es-CO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799394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275725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LA SAMARIA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830852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promovida al grado Primero de Educación Básica Primaria, cumpliendo con los requisitos exigidos durante el año  escolar 2025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2951208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EVELYN DAYANA ZAMORA ESPINOSA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402128" y="5152704"/>
            <a:ext cx="2338689" cy="456403"/>
            <a:chOff x="3362960" y="4852849"/>
            <a:chExt cx="2555775" cy="456403"/>
          </a:xfrm>
        </p:grpSpPr>
        <p:sp>
          <p:nvSpPr>
            <p:cNvPr id="15" name="14 CuadroTexto"/>
            <p:cNvSpPr txBox="1"/>
            <p:nvPr/>
          </p:nvSpPr>
          <p:spPr>
            <a:xfrm>
              <a:off x="3362960" y="4852849"/>
              <a:ext cx="25557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latin typeface="Arial" pitchFamily="34" charset="0"/>
                  <a:cs typeface="Arial" pitchFamily="34" charset="0"/>
                </a:rPr>
                <a:t>ELIDER MENDEZ PUENTES</a:t>
              </a:r>
              <a:endParaRPr lang="es-CO" sz="11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471418" y="5047642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369393" y="5149995"/>
            <a:ext cx="2609713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>
                  <a:latin typeface="Arial" pitchFamily="34" charset="0"/>
                  <a:cs typeface="Arial" pitchFamily="34" charset="0"/>
                </a:rPr>
                <a:t>ESP</a:t>
              </a:r>
              <a:r>
                <a:rPr lang="es-CO" sz="1050" b="1" smtClean="0">
                  <a:latin typeface="Arial" pitchFamily="34" charset="0"/>
                  <a:cs typeface="Arial" pitchFamily="34" charset="0"/>
                </a:rPr>
                <a:t>. KATERIN </a:t>
              </a:r>
              <a:r>
                <a:rPr lang="es-CO" sz="1050" b="1" dirty="0">
                  <a:latin typeface="Arial" pitchFamily="34" charset="0"/>
                  <a:cs typeface="Arial" pitchFamily="34" charset="0"/>
                </a:rPr>
                <a:t>TOVAR ALVAREZ</a:t>
              </a:r>
              <a:endParaRPr lang="es-CO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435607" y="5156580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389180" y="5151910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586219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Lucida Calligraphy" pitchFamily="66" charset="0"/>
              </a:rPr>
              <a:t>San </a:t>
            </a:r>
            <a:r>
              <a:rPr lang="es-CO" sz="1400" b="1" dirty="0">
                <a:latin typeface="Lucida Calligraphy" pitchFamily="66" charset="0"/>
              </a:rPr>
              <a:t>Vicente del Caguán - Caquetá</a:t>
            </a:r>
          </a:p>
          <a:p>
            <a:pPr algn="ctr"/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978459" y="4411034"/>
            <a:ext cx="742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latin typeface="Arial" pitchFamily="34" charset="0"/>
                <a:cs typeface="Arial" pitchFamily="34" charset="0"/>
              </a:rPr>
              <a:t>26 de noviembre de 2025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58409" y="1847803"/>
            <a:ext cx="8577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i="1" dirty="0">
                <a:latin typeface="Arial Narrow" pitchFamily="34" charset="0"/>
              </a:rPr>
              <a:t>SEDE GIRASOL</a:t>
            </a:r>
            <a:endParaRPr lang="es-CO" sz="1400" b="1" i="1" dirty="0">
              <a:latin typeface="Arial Narrow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60681" y="3324059"/>
            <a:ext cx="8577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i="1" dirty="0">
                <a:latin typeface="Arial Narrow" pitchFamily="34" charset="0"/>
              </a:rPr>
              <a:t>REGISTRO CIVIL No. 1.117.842.472</a:t>
            </a:r>
            <a:endParaRPr lang="es-CO" sz="12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9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0" y="206056"/>
            <a:ext cx="8640000" cy="648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79" y="1745038"/>
            <a:ext cx="1018742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17057" y="1982240"/>
            <a:ext cx="84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Diploma</a:t>
            </a:r>
            <a:endParaRPr lang="es-CO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799394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275725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LA SAMARIA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28318" y="3775856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promovida al grado Primero de Educación Básica Primaria, cumpliendo con los requisitos exigidos durante el año  escolar 2025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2951208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LUISA MARIA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TRILLERAS ROJAS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402128" y="5152704"/>
            <a:ext cx="2338689" cy="456403"/>
            <a:chOff x="3362960" y="4852849"/>
            <a:chExt cx="2555775" cy="456403"/>
          </a:xfrm>
        </p:grpSpPr>
        <p:sp>
          <p:nvSpPr>
            <p:cNvPr id="15" name="14 CuadroTexto"/>
            <p:cNvSpPr txBox="1"/>
            <p:nvPr/>
          </p:nvSpPr>
          <p:spPr>
            <a:xfrm>
              <a:off x="3362960" y="4852849"/>
              <a:ext cx="25557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latin typeface="Arial" pitchFamily="34" charset="0"/>
                  <a:cs typeface="Arial" pitchFamily="34" charset="0"/>
                </a:rPr>
                <a:t>ELIDER MENDEZ PUENTES</a:t>
              </a:r>
              <a:endParaRPr lang="es-CO" sz="11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471418" y="5047642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369393" y="5149995"/>
            <a:ext cx="2609713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>
                  <a:latin typeface="Arial" pitchFamily="34" charset="0"/>
                  <a:cs typeface="Arial" pitchFamily="34" charset="0"/>
                </a:rPr>
                <a:t>ESP</a:t>
              </a:r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. KATERIN </a:t>
              </a:r>
              <a:r>
                <a:rPr lang="es-CO" sz="1050" b="1" dirty="0">
                  <a:latin typeface="Arial" pitchFamily="34" charset="0"/>
                  <a:cs typeface="Arial" pitchFamily="34" charset="0"/>
                </a:rPr>
                <a:t>TOVAR ALVAREZ</a:t>
              </a:r>
              <a:endParaRPr lang="es-CO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435607" y="5156580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389180" y="5151910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586219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Lucida Calligraphy" pitchFamily="66" charset="0"/>
              </a:rPr>
              <a:t>San </a:t>
            </a:r>
            <a:r>
              <a:rPr lang="es-CO" sz="1400" b="1" dirty="0">
                <a:latin typeface="Lucida Calligraphy" pitchFamily="66" charset="0"/>
              </a:rPr>
              <a:t>Vicente del Caguán - Caquetá</a:t>
            </a:r>
          </a:p>
          <a:p>
            <a:pPr algn="ctr"/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978459" y="4391409"/>
            <a:ext cx="742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latin typeface="Arial" pitchFamily="34" charset="0"/>
                <a:cs typeface="Arial" pitchFamily="34" charset="0"/>
              </a:rPr>
              <a:t>26 de noviembre de 2025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58409" y="1847803"/>
            <a:ext cx="8577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i="1" dirty="0">
                <a:latin typeface="Arial Narrow" pitchFamily="34" charset="0"/>
              </a:rPr>
              <a:t>SEDE GIRASOL</a:t>
            </a:r>
            <a:endParaRPr lang="es-CO" sz="1400" b="1" i="1" dirty="0">
              <a:latin typeface="Arial Narrow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60681" y="3324059"/>
            <a:ext cx="8577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i="1" dirty="0">
                <a:latin typeface="Arial Narrow" pitchFamily="34" charset="0"/>
              </a:rPr>
              <a:t>REGISTRO CIVIL No. 1.116.924.966</a:t>
            </a:r>
            <a:endParaRPr lang="es-CO" sz="12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1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0" y="206056"/>
            <a:ext cx="8640000" cy="648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79" y="1745038"/>
            <a:ext cx="1018742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75707" y="1977549"/>
            <a:ext cx="84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Diploma</a:t>
            </a:r>
            <a:endParaRPr lang="es-CO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799394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275725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LA SAMARIA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786641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promovida al grado Primero de Educación Básica Primaria, cumpliendo con los requisitos exigidos durante el año  escolar 2025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2951208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DISNEY CAVIEDES MEDINA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402128" y="5152704"/>
            <a:ext cx="2338689" cy="456403"/>
            <a:chOff x="3362960" y="4852849"/>
            <a:chExt cx="2555775" cy="456403"/>
          </a:xfrm>
        </p:grpSpPr>
        <p:sp>
          <p:nvSpPr>
            <p:cNvPr id="15" name="14 CuadroTexto"/>
            <p:cNvSpPr txBox="1"/>
            <p:nvPr/>
          </p:nvSpPr>
          <p:spPr>
            <a:xfrm>
              <a:off x="3362960" y="4852849"/>
              <a:ext cx="25557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latin typeface="Arial" pitchFamily="34" charset="0"/>
                  <a:cs typeface="Arial" pitchFamily="34" charset="0"/>
                </a:rPr>
                <a:t>ELIDER MENDEZ PUENTES</a:t>
              </a:r>
              <a:endParaRPr lang="es-CO" sz="11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471418" y="5047642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369393" y="5149995"/>
            <a:ext cx="2609713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>
                  <a:latin typeface="Arial" pitchFamily="34" charset="0"/>
                  <a:cs typeface="Arial" pitchFamily="34" charset="0"/>
                </a:rPr>
                <a:t>MG. DANIEL LEONARDO GUARACA</a:t>
              </a:r>
              <a:endParaRPr lang="es-CO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435607" y="5156580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389180" y="5151910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586219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Lucida Calligraphy" pitchFamily="66" charset="0"/>
              </a:rPr>
              <a:t>San </a:t>
            </a:r>
            <a:r>
              <a:rPr lang="es-CO" sz="1400" b="1" dirty="0">
                <a:latin typeface="Lucida Calligraphy" pitchFamily="66" charset="0"/>
              </a:rPr>
              <a:t>Vicente del Caguán - Caquetá</a:t>
            </a:r>
          </a:p>
          <a:p>
            <a:pPr algn="ctr"/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978459" y="4408053"/>
            <a:ext cx="742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latin typeface="Arial" pitchFamily="34" charset="0"/>
                <a:cs typeface="Arial" pitchFamily="34" charset="0"/>
              </a:rPr>
              <a:t>26 de noviembre de 2025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58409" y="1847803"/>
            <a:ext cx="8577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i="1" dirty="0">
                <a:latin typeface="Arial Narrow" pitchFamily="34" charset="0"/>
              </a:rPr>
              <a:t>SEDE CAÑO LIMON</a:t>
            </a:r>
            <a:endParaRPr lang="es-CO" sz="1400" b="1" i="1" dirty="0">
              <a:latin typeface="Arial Narrow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60681" y="3324059"/>
            <a:ext cx="8577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i="1" dirty="0">
                <a:latin typeface="Arial Narrow" pitchFamily="34" charset="0"/>
              </a:rPr>
              <a:t>REGISTRO CIVIL No. 1.117.842.574</a:t>
            </a:r>
            <a:endParaRPr lang="es-CO" sz="12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62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0" y="202081"/>
            <a:ext cx="8640000" cy="648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929316"/>
            <a:ext cx="1022340" cy="87529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64176" y="1889289"/>
            <a:ext cx="8279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Diploma</a:t>
            </a:r>
            <a:endParaRPr lang="es-CO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764704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194541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 HECTOR IVAN HERNANDEZ</a:t>
            </a:r>
            <a:endParaRPr lang="es-CO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662803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promovido al grado Primero de Educación Básica Primaria, cumpliendo con los requisitos exigidos durante el año  escolar 2025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293756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KEYNER FIERRO SANABRIA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23728" y="5152704"/>
            <a:ext cx="2617089" cy="456403"/>
            <a:chOff x="3362960" y="4852849"/>
            <a:chExt cx="2555775" cy="456403"/>
          </a:xfrm>
        </p:grpSpPr>
        <p:sp>
          <p:nvSpPr>
            <p:cNvPr id="15" name="14 CuadroTexto"/>
            <p:cNvSpPr txBox="1"/>
            <p:nvPr/>
          </p:nvSpPr>
          <p:spPr>
            <a:xfrm>
              <a:off x="3362960" y="4852849"/>
              <a:ext cx="25557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latin typeface="Arial" pitchFamily="34" charset="0"/>
                  <a:cs typeface="Arial" pitchFamily="34" charset="0"/>
                </a:rPr>
                <a:t>JOSE JEHYNSON RAMIREZ GOMEZ</a:t>
              </a:r>
              <a:endParaRPr lang="es-CO" sz="11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471418" y="5047642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369393" y="5149995"/>
            <a:ext cx="2609713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>
                  <a:latin typeface="Arial" pitchFamily="34" charset="0"/>
                  <a:cs typeface="Arial" pitchFamily="34" charset="0"/>
                </a:rPr>
                <a:t>MG. ANDERSSON PULIDO CASTAÑO</a:t>
              </a:r>
              <a:endParaRPr lang="es-CO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9752" y="5149995"/>
            <a:ext cx="2265955" cy="81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389180" y="5151910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490683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Lucida Calligraphy" pitchFamily="66" charset="0"/>
              </a:rPr>
              <a:t>La Macarena- Meta</a:t>
            </a:r>
            <a:endParaRPr lang="es-CO" sz="1400" b="1" dirty="0">
              <a:latin typeface="Lucida Calligraphy" pitchFamily="66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960535" y="4278356"/>
            <a:ext cx="742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latin typeface="Arial" pitchFamily="34" charset="0"/>
                <a:cs typeface="Arial" pitchFamily="34" charset="0"/>
              </a:rPr>
              <a:t>26 de noviembre de 2025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58409" y="1724971"/>
            <a:ext cx="8577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i="1" dirty="0">
                <a:latin typeface="Arial Narrow" pitchFamily="34" charset="0"/>
              </a:rPr>
              <a:t>SEDE GIRASOL</a:t>
            </a:r>
            <a:endParaRPr lang="es-CO" sz="1400" b="1" i="1" dirty="0">
              <a:latin typeface="Arial Narrow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60681" y="3324059"/>
            <a:ext cx="8577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i="1" dirty="0">
                <a:latin typeface="Arial Narrow" pitchFamily="34" charset="0"/>
              </a:rPr>
              <a:t>REGISTRO CIVIL No. 1.149.468.804</a:t>
            </a:r>
            <a:endParaRPr lang="es-CO" sz="12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9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0" y="202081"/>
            <a:ext cx="8640000" cy="648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929316"/>
            <a:ext cx="1022340" cy="87529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60681" y="1929316"/>
            <a:ext cx="8416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Diploma</a:t>
            </a:r>
            <a:endParaRPr lang="es-CO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764704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194541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 HECTOR IVAN HERNANDEZ</a:t>
            </a:r>
            <a:endParaRPr lang="es-CO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757452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promovido al grado Primero de Educación Básica Primaria, cumpliendo con los requisitos exigidos durante el año  escolar 2025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293756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ERICK MATIAS ESCALANTE MARTINEZ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23728" y="5152704"/>
            <a:ext cx="2617089" cy="456403"/>
            <a:chOff x="3362960" y="4852849"/>
            <a:chExt cx="2555775" cy="456403"/>
          </a:xfrm>
        </p:grpSpPr>
        <p:sp>
          <p:nvSpPr>
            <p:cNvPr id="15" name="14 CuadroTexto"/>
            <p:cNvSpPr txBox="1"/>
            <p:nvPr/>
          </p:nvSpPr>
          <p:spPr>
            <a:xfrm>
              <a:off x="3362960" y="4852849"/>
              <a:ext cx="25557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latin typeface="Arial" pitchFamily="34" charset="0"/>
                  <a:cs typeface="Arial" pitchFamily="34" charset="0"/>
                </a:rPr>
                <a:t>JOSE JEHYNSON RAMIREZ GOMEZ</a:t>
              </a:r>
              <a:endParaRPr lang="es-CO" sz="11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471418" y="5047642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369393" y="5149995"/>
            <a:ext cx="2609713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>
                  <a:latin typeface="Arial" pitchFamily="34" charset="0"/>
                  <a:cs typeface="Arial" pitchFamily="34" charset="0"/>
                </a:rPr>
                <a:t>MG. ANDERSSON PULIDO CASTAÑO</a:t>
              </a:r>
              <a:endParaRPr lang="es-CO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9752" y="5149995"/>
            <a:ext cx="2265955" cy="81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389180" y="5151910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490683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Lucida Calligraphy" pitchFamily="66" charset="0"/>
              </a:rPr>
              <a:t>La Macarena- Meta</a:t>
            </a:r>
            <a:endParaRPr lang="es-CO" sz="1400" b="1" dirty="0">
              <a:latin typeface="Lucida Calligraphy" pitchFamily="66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978459" y="4394285"/>
            <a:ext cx="742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latin typeface="Arial" pitchFamily="34" charset="0"/>
                <a:cs typeface="Arial" pitchFamily="34" charset="0"/>
              </a:rPr>
              <a:t>26 de noviembre de 2025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58409" y="1724971"/>
            <a:ext cx="8577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i="1" dirty="0">
                <a:latin typeface="Arial Narrow" pitchFamily="34" charset="0"/>
              </a:rPr>
              <a:t>SEDE GIRASOL</a:t>
            </a:r>
            <a:endParaRPr lang="es-CO" sz="1400" b="1" i="1" dirty="0">
              <a:latin typeface="Arial Narrow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60681" y="3324059"/>
            <a:ext cx="8577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i="1" dirty="0">
                <a:latin typeface="Arial Narrow" pitchFamily="34" charset="0"/>
              </a:rPr>
              <a:t>REGISTRO CIVIL No. 1.117.843.238</a:t>
            </a:r>
            <a:endParaRPr lang="es-CO" sz="12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0" y="202081"/>
            <a:ext cx="8640000" cy="648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929316"/>
            <a:ext cx="1022340" cy="87529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75707" y="1944558"/>
            <a:ext cx="84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Diploma</a:t>
            </a:r>
            <a:endParaRPr lang="es-CO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764704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194541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 HECTOR IVAN HERNANDEZ</a:t>
            </a:r>
            <a:endParaRPr lang="es-CO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633405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promovida al grado Primero de Educación Básica Primaria, cumpliendo con los requisitos exigidos durante el año  escolar 2025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293756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BREINY SOLANYI LOPEZ LIZCANO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23728" y="5152704"/>
            <a:ext cx="2617089" cy="456403"/>
            <a:chOff x="3362960" y="4852849"/>
            <a:chExt cx="2555775" cy="456403"/>
          </a:xfrm>
        </p:grpSpPr>
        <p:sp>
          <p:nvSpPr>
            <p:cNvPr id="15" name="14 CuadroTexto"/>
            <p:cNvSpPr txBox="1"/>
            <p:nvPr/>
          </p:nvSpPr>
          <p:spPr>
            <a:xfrm>
              <a:off x="3362960" y="4852849"/>
              <a:ext cx="25557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latin typeface="Arial" pitchFamily="34" charset="0"/>
                  <a:cs typeface="Arial" pitchFamily="34" charset="0"/>
                </a:rPr>
                <a:t>JOSE JEHYNSON RAMIREZ GOMEZ</a:t>
              </a:r>
              <a:endParaRPr lang="es-CO" sz="11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471418" y="5047642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369393" y="5149995"/>
            <a:ext cx="2609713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>
                  <a:latin typeface="Arial" pitchFamily="34" charset="0"/>
                  <a:cs typeface="Arial" pitchFamily="34" charset="0"/>
                </a:rPr>
                <a:t>SURLEY GOMEZ HURTADO</a:t>
              </a:r>
              <a:endParaRPr lang="es-CO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9752" y="5149995"/>
            <a:ext cx="2265955" cy="81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389180" y="5151910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490683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Lucida Calligraphy" pitchFamily="66" charset="0"/>
              </a:rPr>
              <a:t>La Macarena- Meta</a:t>
            </a:r>
            <a:endParaRPr lang="es-CO" sz="1400" b="1" dirty="0">
              <a:latin typeface="Lucida Calligraphy" pitchFamily="66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978459" y="4248958"/>
            <a:ext cx="742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latin typeface="Arial" pitchFamily="34" charset="0"/>
                <a:cs typeface="Arial" pitchFamily="34" charset="0"/>
              </a:rPr>
              <a:t>26 de noviembre de 2025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58409" y="1724971"/>
            <a:ext cx="8577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i="1" dirty="0">
                <a:latin typeface="Arial Narrow" pitchFamily="34" charset="0"/>
              </a:rPr>
              <a:t>SEDE CAÑO LIMON</a:t>
            </a:r>
            <a:endParaRPr lang="es-CO" sz="1400" b="1" i="1" dirty="0">
              <a:latin typeface="Arial Narrow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60681" y="3324059"/>
            <a:ext cx="8577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i="1" dirty="0">
                <a:latin typeface="Arial Narrow" pitchFamily="34" charset="0"/>
              </a:rPr>
              <a:t>REGISTRO CIVIL No. 1.117.842.479</a:t>
            </a:r>
            <a:endParaRPr lang="es-CO" sz="12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86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0" y="202081"/>
            <a:ext cx="8640000" cy="648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929316"/>
            <a:ext cx="1022340" cy="87529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75707" y="1944558"/>
            <a:ext cx="8268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Diploma</a:t>
            </a:r>
            <a:endParaRPr lang="es-CO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764704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194541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 HECTOR IVAN HERNANDEZ</a:t>
            </a:r>
            <a:endParaRPr lang="es-CO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52945" y="3717652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promovida al grado Primero de Educación Básica Primaria, cumpliendo con los requisitos exigidos durante el año  escolar 2025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293756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ASHLY ISABEL CARENAS MOTTA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123728" y="5152704"/>
            <a:ext cx="2617089" cy="456403"/>
            <a:chOff x="3362960" y="4852849"/>
            <a:chExt cx="2555775" cy="456403"/>
          </a:xfrm>
        </p:grpSpPr>
        <p:sp>
          <p:nvSpPr>
            <p:cNvPr id="15" name="14 CuadroTexto"/>
            <p:cNvSpPr txBox="1"/>
            <p:nvPr/>
          </p:nvSpPr>
          <p:spPr>
            <a:xfrm>
              <a:off x="3362960" y="4852849"/>
              <a:ext cx="25557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latin typeface="Arial" pitchFamily="34" charset="0"/>
                  <a:cs typeface="Arial" pitchFamily="34" charset="0"/>
                </a:rPr>
                <a:t>JOSE JEHYNSON RAMIREZ GOMEZ</a:t>
              </a:r>
              <a:endParaRPr lang="es-CO" sz="11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471418" y="5047642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369393" y="5149995"/>
            <a:ext cx="2609713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SURLEY GOMEZ </a:t>
              </a:r>
              <a:r>
                <a:rPr lang="es-CO" sz="1050" b="1" dirty="0">
                  <a:latin typeface="Arial" pitchFamily="34" charset="0"/>
                  <a:cs typeface="Arial" pitchFamily="34" charset="0"/>
                </a:rPr>
                <a:t>HURTADO</a:t>
              </a:r>
              <a:endParaRPr lang="es-CO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339752" y="5149995"/>
            <a:ext cx="2265955" cy="81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389180" y="5151910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490683"/>
            <a:ext cx="814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Lucida Calligraphy" pitchFamily="66" charset="0"/>
              </a:rPr>
              <a:t>La Macarena- Meta</a:t>
            </a:r>
            <a:endParaRPr lang="es-CO" sz="1400" b="1" dirty="0">
              <a:latin typeface="Lucida Calligraphy" pitchFamily="66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978459" y="4345253"/>
            <a:ext cx="742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latin typeface="Arial" pitchFamily="34" charset="0"/>
                <a:cs typeface="Arial" pitchFamily="34" charset="0"/>
              </a:rPr>
              <a:t>26 de noviembre de 2025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58409" y="1724971"/>
            <a:ext cx="8577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i="1" dirty="0">
                <a:latin typeface="Arial Narrow" pitchFamily="34" charset="0"/>
              </a:rPr>
              <a:t>SEDE CAÑO LIMON</a:t>
            </a:r>
            <a:endParaRPr lang="es-CO" sz="1400" b="1" i="1" dirty="0">
              <a:latin typeface="Arial Narrow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60681" y="3324059"/>
            <a:ext cx="8577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i="1" dirty="0">
                <a:latin typeface="Arial Narrow" pitchFamily="34" charset="0"/>
              </a:rPr>
              <a:t>REGISTRO CIVIL No. 1.149.468.891</a:t>
            </a:r>
            <a:endParaRPr lang="es-CO" sz="12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666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534</Words>
  <Application>Microsoft Office PowerPoint</Application>
  <PresentationFormat>Presentación en pantalla (4:3)</PresentationFormat>
  <Paragraphs>112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MARIO JOVEN SARRIA</dc:creator>
  <cp:lastModifiedBy>Usuario</cp:lastModifiedBy>
  <cp:revision>105</cp:revision>
  <cp:lastPrinted>2025-11-23T18:02:54Z</cp:lastPrinted>
  <dcterms:created xsi:type="dcterms:W3CDTF">2016-11-12T02:48:30Z</dcterms:created>
  <dcterms:modified xsi:type="dcterms:W3CDTF">2025-11-24T22:09:24Z</dcterms:modified>
</cp:coreProperties>
</file>