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14/11/2025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14/11/2025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14/11/2025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14/11/2025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14/11/2025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14/11/2025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14/11/2025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14/11/2025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14/11/2025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14/11/2025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14/11/2025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8023-56FB-4CBB-BB0C-CFF9569746B5}" type="datetimeFigureOut">
              <a:rPr lang="es-CO" smtClean="0"/>
              <a:pPr/>
              <a:t>14/11/2025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9" y="1745038"/>
            <a:ext cx="1018742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1944558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4503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LA SAMARIA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657145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2025.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288742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KENDRI ALEJANDRA CORDOBA MOLINA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" pitchFamily="34" charset="0"/>
                  <a:cs typeface="Arial" pitchFamily="34" charset="0"/>
                </a:rPr>
                <a:t>ELIDER MENDEZ PUENTES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 smtClean="0">
                  <a:latin typeface="Arial" pitchFamily="34" charset="0"/>
                  <a:cs typeface="Arial" pitchFamily="34" charset="0"/>
                </a:rPr>
                <a:t>JORGE IVAN BENITEZ MIRANDA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071702" cy="1588"/>
          </a:xfrm>
          <a:prstGeom prst="line">
            <a:avLst/>
          </a:prstGeom>
          <a:ln>
            <a:solidFill>
              <a:srgbClr val="19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rgbClr val="19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51444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Sede Guaduas</a:t>
            </a:r>
            <a:endParaRPr lang="es-CO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63977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Dado en San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Vicente del Caguán – Caquetá, el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día 26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noviembre de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2025</a:t>
            </a:r>
            <a:endParaRPr lang="es-CO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3741" y="3335485"/>
            <a:ext cx="814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 1.118.380.974</a:t>
            </a:r>
            <a:endParaRPr lang="es-CO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4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9" y="1745038"/>
            <a:ext cx="1018742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1944558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4503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LA SAMARIA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657145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</a:t>
            </a:r>
            <a:r>
              <a:rPr lang="es-CO" sz="1700" b="1" dirty="0" smtClean="0">
                <a:solidFill>
                  <a:srgbClr val="192850"/>
                </a:solidFill>
                <a:latin typeface="Script MT Bold" pitchFamily="66" charset="0"/>
              </a:rPr>
              <a:t>, </a:t>
            </a:r>
            <a:r>
              <a:rPr lang="es-CO" sz="1700" b="1" dirty="0" smtClean="0">
                <a:latin typeface="Script MT Bold" pitchFamily="66" charset="0"/>
              </a:rPr>
              <a:t>cumpliendo con los requisitos exigidos durante el año  escolar 2025.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288742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LEONEL FELIPE LOMBANA ARENAS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" pitchFamily="34" charset="0"/>
                  <a:cs typeface="Arial" pitchFamily="34" charset="0"/>
                </a:rPr>
                <a:t>ELIDER MENDEZ PUENTES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 smtClean="0">
                  <a:latin typeface="Arial" pitchFamily="34" charset="0"/>
                  <a:cs typeface="Arial" pitchFamily="34" charset="0"/>
                </a:rPr>
                <a:t>JORGE IVAN BENITEZ MIRANDA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071702" cy="1588"/>
          </a:xfrm>
          <a:prstGeom prst="line">
            <a:avLst/>
          </a:prstGeom>
          <a:ln>
            <a:solidFill>
              <a:srgbClr val="19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rgbClr val="19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51444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Sede Guaduas</a:t>
            </a:r>
            <a:endParaRPr lang="es-CO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63977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Dado en San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Vicente del Caguán – Caquetá, el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día 26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noviembre de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2025</a:t>
            </a:r>
            <a:endParaRPr lang="es-CO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3741" y="3335485"/>
            <a:ext cx="814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 1.117.842.714</a:t>
            </a:r>
            <a:endParaRPr lang="es-CO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9" y="1745038"/>
            <a:ext cx="1018742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1944558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4503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LA SAMARIA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657145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2025.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288742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MAICOL ALEXANDER ORTIZ GARCIA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" pitchFamily="34" charset="0"/>
                  <a:cs typeface="Arial" pitchFamily="34" charset="0"/>
                </a:rPr>
                <a:t>ELIDER MENDEZ PUENTES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 smtClean="0">
                  <a:latin typeface="Arial" pitchFamily="34" charset="0"/>
                  <a:cs typeface="Arial" pitchFamily="34" charset="0"/>
                </a:rPr>
                <a:t>JORGE IVAN BENITEZ MIRANDA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071702" cy="1588"/>
          </a:xfrm>
          <a:prstGeom prst="line">
            <a:avLst/>
          </a:prstGeom>
          <a:ln>
            <a:solidFill>
              <a:srgbClr val="19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rgbClr val="19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51444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Sede Guaduas</a:t>
            </a:r>
            <a:endParaRPr lang="es-CO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63977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Dado en San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Vicente del Caguán – Caquetá, el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día 26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noviembre de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2025</a:t>
            </a:r>
            <a:endParaRPr lang="es-CO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3741" y="3335485"/>
            <a:ext cx="814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 1.149.468.813</a:t>
            </a:r>
            <a:endParaRPr lang="es-CO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31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9" y="1745038"/>
            <a:ext cx="1018742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1944558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4503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LA SAMARIA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657145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2025.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288742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NOHORA ISABELLA REINA MOSQUERA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" pitchFamily="34" charset="0"/>
                  <a:cs typeface="Arial" pitchFamily="34" charset="0"/>
                </a:rPr>
                <a:t>ELIDER MENDEZ PUENTES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 smtClean="0">
                  <a:latin typeface="Arial" pitchFamily="34" charset="0"/>
                  <a:cs typeface="Arial" pitchFamily="34" charset="0"/>
                </a:rPr>
                <a:t>JORGE IVAN BENITEZ MIRANDA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071702" cy="1588"/>
          </a:xfrm>
          <a:prstGeom prst="line">
            <a:avLst/>
          </a:prstGeom>
          <a:ln>
            <a:solidFill>
              <a:srgbClr val="19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rgbClr val="19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51444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Sede Guaduas</a:t>
            </a:r>
            <a:endParaRPr lang="es-CO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63977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Dado en San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Vicente del Caguán – Caquetá, el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día 26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noviembre de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2025</a:t>
            </a:r>
            <a:endParaRPr lang="es-CO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3741" y="3335485"/>
            <a:ext cx="814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 1.149.468.796</a:t>
            </a:r>
            <a:endParaRPr lang="es-CO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0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280</Words>
  <Application>Microsoft Office PowerPoint</Application>
  <PresentationFormat>Presentación en pantalla (4:3)</PresentationFormat>
  <Paragraphs>52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 JOVEN SARRIA</dc:creator>
  <cp:lastModifiedBy>Usuario</cp:lastModifiedBy>
  <cp:revision>83</cp:revision>
  <cp:lastPrinted>2025-11-15T04:03:47Z</cp:lastPrinted>
  <dcterms:created xsi:type="dcterms:W3CDTF">2016-11-12T02:48:30Z</dcterms:created>
  <dcterms:modified xsi:type="dcterms:W3CDTF">2025-11-15T04:06:57Z</dcterms:modified>
</cp:coreProperties>
</file>