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7315200" cy="9601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13/11/2024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13/11/2024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13/11/2024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13/11/2024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13/11/2024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13/11/2024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13/11/2024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13/11/2024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13/11/2024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13/11/2024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13/11/2024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8023-56FB-4CBB-BB0C-CFF9569746B5}" type="datetimeFigureOut">
              <a:rPr lang="es-CO" smtClean="0"/>
              <a:pPr/>
              <a:t>13/11/2024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JAMINTON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ALEXIS ALAPE RIVERA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latin typeface="+mj-lt"/>
                  <a:cs typeface="Arial" pitchFamily="34" charset="0"/>
                </a:rPr>
                <a:t>ANGELICA MARIA QUIROGA CAVICHE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El Dorado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333641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DYLAN GAEL MUÑOZ ROJAS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cs typeface="Arial" pitchFamily="34" charset="0"/>
                </a:rPr>
                <a:t>MYRIAN DE JESUS  ARDILA SANCHEZ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El Paraíso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59772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ELIAS ORTIZ MUÑOZ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cs typeface="Arial" pitchFamily="34" charset="0"/>
                </a:rPr>
                <a:t>MYRIAN DE JESUS  ARDILA SANCHEZ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El Paraíso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59772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 SOFIA RIVERA </a:t>
            </a:r>
            <a:r>
              <a:rPr lang="es-E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+mj-lt"/>
                  <a:cs typeface="Arial" pitchFamily="34" charset="0"/>
                </a:rPr>
                <a:t>MARICELA  ROJAS VASLENZUELA 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La Argentina 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299030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YERSON DUVIAN ARAGONEZ HUACA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+mj-lt"/>
                  <a:cs typeface="Arial" pitchFamily="34" charset="0"/>
                </a:rPr>
                <a:t>ROBERT JESUS  AGUALIMPIA MOSQUERA 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Las Margaritas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42457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YOJAN ERICK CARVAJAL VARGAS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latin typeface="+mj-lt"/>
                  <a:cs typeface="Arial" pitchFamily="34" charset="0"/>
                </a:rPr>
                <a:t>ROBERT JESUS AGUALIMPIA MOSQUERA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Las Margaritas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06 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78953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BRIANNA ZHOEMY GORDILLO FERREIRA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+mj-lt"/>
                  <a:cs typeface="Arial" pitchFamily="34" charset="0"/>
                </a:rPr>
                <a:t>ROBERT JESUS  AGUALIMPIA MOSQUERA 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Las Margaritas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789531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SLEIDER HENAO BERMEO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+mj-lt"/>
                  <a:cs typeface="Arial" pitchFamily="34" charset="0"/>
                </a:rPr>
                <a:t>ROBERT JESUS  AGUALIMPIA MOSQUERA 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Las Margaritas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78953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FABIAN STIP POLANIA GOMEZ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latin typeface="+mj-lt"/>
                  <a:cs typeface="Arial" pitchFamily="34" charset="0"/>
                </a:rPr>
                <a:t>ROBERT JESUS AGUALIMPIA MOSQUERA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Las Margaritas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78953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STEFANI JHORLERY GUTIERREZ CORREA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+mj-lt"/>
                  <a:cs typeface="Arial" pitchFamily="34" charset="0"/>
                </a:rPr>
                <a:t>MARTHA LUCIA  DIAZ MEDINA 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Los Jardines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678521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DYLAN ADRIAN HUACA ROMERO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+mj-lt"/>
                  <a:cs typeface="Arial" pitchFamily="34" charset="0"/>
                </a:rPr>
                <a:t>MARIA LUISA  CRUZ VASQUEZ 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Versalles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321739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YOBANY CUCHIMBA SANCHEZ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latin typeface="+mj-lt"/>
                  <a:cs typeface="Arial" pitchFamily="34" charset="0"/>
                </a:rPr>
                <a:t>ANGELICA MARIA QUIROGA CAVICHE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El Dorado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563647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AYLEN MARIANA HURTADO ROMERO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+mj-lt"/>
                  <a:cs typeface="Arial" pitchFamily="34" charset="0"/>
                </a:rPr>
                <a:t>MARIA LUISA  CRUZ VASQUEZ 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Versalles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62204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GRIZMAN ANDRES LUGO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IMBACHI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+mj-lt"/>
                  <a:cs typeface="Arial" pitchFamily="34" charset="0"/>
                </a:rPr>
                <a:t>MARIA LUISA  CRUZ VASQUEZ 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Versalles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622043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 SAMANTHA YATE PINZON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+mj-lt"/>
                  <a:cs typeface="Arial" pitchFamily="34" charset="0"/>
                </a:rPr>
                <a:t>MARIA LUISA  CRUZ VASQUEZ 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Versalles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62204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MARISOL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HIDROBO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TORRES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latin typeface="+mj-lt"/>
                  <a:cs typeface="Arial" pitchFamily="34" charset="0"/>
                </a:rPr>
                <a:t>ANGELICA MARIA QUIROGA CAVICHE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El Dorado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56364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HEINER ALEXIS MARIN ANTURY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latin typeface="+mj-lt"/>
                  <a:cs typeface="Arial" pitchFamily="34" charset="0"/>
                </a:rPr>
                <a:t>ANGELICA MARIA QUIROGA CAVICHE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El Dorado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56364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SAIDY SARIT RODRIGUEZ VARGAS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latin typeface="+mj-lt"/>
                  <a:cs typeface="Arial" pitchFamily="34" charset="0"/>
                </a:rPr>
                <a:t>ANGELICA MARIA QUIROGA CAVICHE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El Dorado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56364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JADE SALOME VARGAS MORALES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latin typeface="+mj-lt"/>
                  <a:cs typeface="Arial" pitchFamily="34" charset="0"/>
                </a:rPr>
                <a:t>ANGELICA MARIA QUIROGA CAVICHE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El Dorado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56364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ESTEVAN  PINO SABOGAL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latin typeface="+mj-lt"/>
                  <a:cs typeface="Arial" pitchFamily="34" charset="0"/>
                </a:rPr>
                <a:t>ENRIQUE ALONSO  LONDOÑO SALAZAR 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</a:t>
            </a:r>
            <a:r>
              <a:rPr lang="es-MX" sz="1400" b="1" dirty="0" smtClean="0">
                <a:latin typeface="Lucida Calligraphy" pitchFamily="66" charset="0"/>
              </a:rPr>
              <a:t>Bella Aurora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836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JHON JADER ROJAS SILVA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latin typeface="+mj-lt"/>
                  <a:cs typeface="Arial" pitchFamily="34" charset="0"/>
                </a:rPr>
                <a:t>ENRIQUE ALONSO  LONDOÑO SALAZAR .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Bella Aurora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285268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745038"/>
            <a:ext cx="1022340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7005" y="19445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EL DORADO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ASLY SARAY MUÑOZ ROJAS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98796" y="5232851"/>
            <a:ext cx="2338689" cy="456109"/>
            <a:chOff x="2192398" y="5030237"/>
            <a:chExt cx="2555775" cy="456109"/>
          </a:xfrm>
        </p:grpSpPr>
        <p:sp>
          <p:nvSpPr>
            <p:cNvPr id="15" name="14 CuadroTexto"/>
            <p:cNvSpPr txBox="1"/>
            <p:nvPr/>
          </p:nvSpPr>
          <p:spPr>
            <a:xfrm>
              <a:off x="2192398" y="5030237"/>
              <a:ext cx="25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CESAR  OLIMPO PEREZ ORTIZ</a:t>
              </a:r>
              <a:endParaRPr lang="es-CO" sz="1100" b="1" dirty="0">
                <a:cs typeface="Arial" pitchFamily="34" charset="0"/>
              </a:endParaRPr>
            </a:p>
            <a:p>
              <a:pPr algn="ctr"/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93531" y="5224736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+mj-lt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91696" y="5232851"/>
            <a:ext cx="2810675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cs typeface="Arial" pitchFamily="34" charset="0"/>
                </a:rPr>
                <a:t>MYRIAN DE JESUS  ARDILA SANCHEZ</a:t>
              </a:r>
              <a:endParaRPr lang="es-CO" sz="11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2289" y="523285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5969" y="5236027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Lucida Calligraphy" pitchFamily="66" charset="0"/>
              </a:rPr>
              <a:t>Sede El Paraíso</a:t>
            </a:r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232121"/>
            <a:ext cx="74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itchFamily="34" charset="0"/>
                <a:cs typeface="Arial" pitchFamily="34" charset="0"/>
              </a:rPr>
              <a:t>Inspección El Dorado, Albania- Caquetá, 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de diciembre de 2024</a:t>
            </a:r>
          </a:p>
        </p:txBody>
      </p:sp>
    </p:spTree>
    <p:extLst>
      <p:ext uri="{BB962C8B-B14F-4D97-AF65-F5344CB8AC3E}">
        <p14:creationId xmlns:p14="http://schemas.microsoft.com/office/powerpoint/2010/main" val="766644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1449</Words>
  <Application>Microsoft Office PowerPoint</Application>
  <PresentationFormat>Presentación en pantalla (4:3)</PresentationFormat>
  <Paragraphs>264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 JOVEN SARRIA</dc:creator>
  <cp:lastModifiedBy>Usuario</cp:lastModifiedBy>
  <cp:revision>60</cp:revision>
  <dcterms:created xsi:type="dcterms:W3CDTF">2016-11-12T02:48:30Z</dcterms:created>
  <dcterms:modified xsi:type="dcterms:W3CDTF">2024-11-14T02:52:24Z</dcterms:modified>
</cp:coreProperties>
</file>