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</p:sldIdLst>
  <p:sldSz cx="9144000" cy="6858000" type="screen4x3"/>
  <p:notesSz cx="6797675" cy="9926638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>
        <p:scale>
          <a:sx n="60" d="100"/>
          <a:sy n="60" d="100"/>
        </p:scale>
        <p:origin x="-1656" y="-2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49688" y="1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86A7185-C7FE-4E22-ACFA-F77F7B6FBE72}" type="datetimeFigureOut">
              <a:rPr lang="es-ES" smtClean="0"/>
              <a:pPr/>
              <a:t>17/11/2023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79451" y="4714877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9428165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49688" y="9428165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975E26F-ECBF-40A3-96D7-0C2909CC1449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728023-56FB-4CBB-BB0C-CFF9569746B5}" type="datetimeFigureOut">
              <a:rPr lang="es-CO" smtClean="0"/>
              <a:pPr/>
              <a:t>17/11/2023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AB5802-28D3-4114-8547-13E2B009A25C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728023-56FB-4CBB-BB0C-CFF9569746B5}" type="datetimeFigureOut">
              <a:rPr lang="es-CO" smtClean="0"/>
              <a:pPr/>
              <a:t>17/11/2023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AB5802-28D3-4114-8547-13E2B009A25C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728023-56FB-4CBB-BB0C-CFF9569746B5}" type="datetimeFigureOut">
              <a:rPr lang="es-CO" smtClean="0"/>
              <a:pPr/>
              <a:t>17/11/2023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AB5802-28D3-4114-8547-13E2B009A25C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728023-56FB-4CBB-BB0C-CFF9569746B5}" type="datetimeFigureOut">
              <a:rPr lang="es-CO" smtClean="0"/>
              <a:pPr/>
              <a:t>17/11/2023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AB5802-28D3-4114-8547-13E2B009A25C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728023-56FB-4CBB-BB0C-CFF9569746B5}" type="datetimeFigureOut">
              <a:rPr lang="es-CO" smtClean="0"/>
              <a:pPr/>
              <a:t>17/11/2023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AB5802-28D3-4114-8547-13E2B009A25C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728023-56FB-4CBB-BB0C-CFF9569746B5}" type="datetimeFigureOut">
              <a:rPr lang="es-CO" smtClean="0"/>
              <a:pPr/>
              <a:t>17/11/2023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AB5802-28D3-4114-8547-13E2B009A25C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728023-56FB-4CBB-BB0C-CFF9569746B5}" type="datetimeFigureOut">
              <a:rPr lang="es-CO" smtClean="0"/>
              <a:pPr/>
              <a:t>17/11/2023</a:t>
            </a:fld>
            <a:endParaRPr lang="es-CO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AB5802-28D3-4114-8547-13E2B009A25C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728023-56FB-4CBB-BB0C-CFF9569746B5}" type="datetimeFigureOut">
              <a:rPr lang="es-CO" smtClean="0"/>
              <a:pPr/>
              <a:t>17/11/2023</a:t>
            </a:fld>
            <a:endParaRPr lang="es-CO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AB5802-28D3-4114-8547-13E2B009A25C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728023-56FB-4CBB-BB0C-CFF9569746B5}" type="datetimeFigureOut">
              <a:rPr lang="es-CO" smtClean="0"/>
              <a:pPr/>
              <a:t>17/11/2023</a:t>
            </a:fld>
            <a:endParaRPr lang="es-CO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AB5802-28D3-4114-8547-13E2B009A25C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728023-56FB-4CBB-BB0C-CFF9569746B5}" type="datetimeFigureOut">
              <a:rPr lang="es-CO" smtClean="0"/>
              <a:pPr/>
              <a:t>17/11/2023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AB5802-28D3-4114-8547-13E2B009A25C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728023-56FB-4CBB-BB0C-CFF9569746B5}" type="datetimeFigureOut">
              <a:rPr lang="es-CO" smtClean="0"/>
              <a:pPr/>
              <a:t>17/11/2023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AB5802-28D3-4114-8547-13E2B009A25C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728023-56FB-4CBB-BB0C-CFF9569746B5}" type="datetimeFigureOut">
              <a:rPr lang="es-CO" smtClean="0"/>
              <a:pPr/>
              <a:t>17/11/2023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AB5802-28D3-4114-8547-13E2B009A25C}" type="slidenum">
              <a:rPr lang="es-CO" smtClean="0"/>
              <a:pPr/>
              <a:t>‹Nº›</a:t>
            </a:fld>
            <a:endParaRPr lang="es-CO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magen" descr="4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158" y="285728"/>
            <a:ext cx="8400000" cy="6300000"/>
          </a:xfrm>
          <a:prstGeom prst="rect">
            <a:avLst/>
          </a:prstGeom>
          <a:ln>
            <a:solidFill>
              <a:schemeClr val="accent1"/>
            </a:solidFill>
          </a:ln>
        </p:spPr>
      </p:pic>
      <p:pic>
        <p:nvPicPr>
          <p:cNvPr id="19" name="18 Imagen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14348" y="946470"/>
            <a:ext cx="1273155" cy="1546978"/>
          </a:xfrm>
          <a:prstGeom prst="rect">
            <a:avLst/>
          </a:prstGeom>
        </p:spPr>
      </p:pic>
      <p:sp>
        <p:nvSpPr>
          <p:cNvPr id="20" name="19 CuadroTexto"/>
          <p:cNvSpPr txBox="1"/>
          <p:nvPr/>
        </p:nvSpPr>
        <p:spPr>
          <a:xfrm>
            <a:off x="508562" y="1496785"/>
            <a:ext cx="763533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ld English Text MT" pitchFamily="66" charset="0"/>
              </a:rPr>
              <a:t>Diploma</a:t>
            </a:r>
            <a:endParaRPr lang="es-CO" sz="4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Old English Text MT" pitchFamily="66" charset="0"/>
            </a:endParaRPr>
          </a:p>
        </p:txBody>
      </p:sp>
      <p:sp>
        <p:nvSpPr>
          <p:cNvPr id="21" name="20 CuadroTexto"/>
          <p:cNvSpPr txBox="1"/>
          <p:nvPr/>
        </p:nvSpPr>
        <p:spPr>
          <a:xfrm>
            <a:off x="508562" y="2222393"/>
            <a:ext cx="763533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 smtClean="0">
                <a:latin typeface="Script MT Bold" pitchFamily="66" charset="0"/>
              </a:rPr>
              <a:t>Que se le otorga a:</a:t>
            </a:r>
            <a:endParaRPr lang="es-CO" sz="2400" b="1" dirty="0">
              <a:latin typeface="Script MT Bold" pitchFamily="66" charset="0"/>
            </a:endParaRPr>
          </a:p>
        </p:txBody>
      </p:sp>
      <p:sp>
        <p:nvSpPr>
          <p:cNvPr id="22" name="21 CuadroTexto"/>
          <p:cNvSpPr txBox="1"/>
          <p:nvPr/>
        </p:nvSpPr>
        <p:spPr>
          <a:xfrm>
            <a:off x="508563" y="368060"/>
            <a:ext cx="763533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800" dirty="0" smtClean="0">
                <a:latin typeface="Old English Text MT" pitchFamily="66" charset="0"/>
              </a:rPr>
              <a:t>República de Colombia</a:t>
            </a:r>
            <a:endParaRPr lang="es-CO" sz="2800" dirty="0">
              <a:latin typeface="Old English Text MT" pitchFamily="66" charset="0"/>
            </a:endParaRPr>
          </a:p>
        </p:txBody>
      </p:sp>
      <p:sp>
        <p:nvSpPr>
          <p:cNvPr id="23" name="22 CuadroTexto"/>
          <p:cNvSpPr txBox="1"/>
          <p:nvPr/>
        </p:nvSpPr>
        <p:spPr>
          <a:xfrm>
            <a:off x="508563" y="795493"/>
            <a:ext cx="763533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INSTITUCIÓN EDUCATIVA RURAL EL DORADO</a:t>
            </a:r>
            <a:endParaRPr lang="es-CO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23 CuadroTexto"/>
          <p:cNvSpPr txBox="1"/>
          <p:nvPr/>
        </p:nvSpPr>
        <p:spPr>
          <a:xfrm>
            <a:off x="983675" y="3154580"/>
            <a:ext cx="6420891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700" b="1" dirty="0" smtClean="0">
                <a:latin typeface="Script MT Bold" pitchFamily="66" charset="0"/>
              </a:rPr>
              <a:t>Por ser promovido al grado Primero de Educación Básica Primaria, cumpliendo con los requisitos exigidos durante el año  escolar 2023</a:t>
            </a:r>
            <a:endParaRPr lang="es-CO" sz="1700" b="1" dirty="0">
              <a:latin typeface="Script MT Bold" pitchFamily="66" charset="0"/>
            </a:endParaRPr>
          </a:p>
        </p:txBody>
      </p:sp>
      <p:sp>
        <p:nvSpPr>
          <p:cNvPr id="25" name="24 CuadroTexto"/>
          <p:cNvSpPr txBox="1"/>
          <p:nvPr/>
        </p:nvSpPr>
        <p:spPr>
          <a:xfrm>
            <a:off x="486386" y="2650952"/>
            <a:ext cx="763533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OSCAR ANDRES CANO CORDOBA </a:t>
            </a:r>
            <a:endParaRPr lang="es-CO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6" name="25 CuadroTexto"/>
          <p:cNvSpPr txBox="1"/>
          <p:nvPr/>
        </p:nvSpPr>
        <p:spPr>
          <a:xfrm>
            <a:off x="437124" y="3874185"/>
            <a:ext cx="742102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200" b="1" dirty="0" smtClean="0">
                <a:latin typeface="Arial" pitchFamily="34" charset="0"/>
                <a:cs typeface="Arial" pitchFamily="34" charset="0"/>
              </a:rPr>
              <a:t>Inspección El Dorado Albania- Caquetá,  01 de diciembre de 2023</a:t>
            </a:r>
          </a:p>
        </p:txBody>
      </p:sp>
      <p:grpSp>
        <p:nvGrpSpPr>
          <p:cNvPr id="27" name="26 Grupo"/>
          <p:cNvGrpSpPr/>
          <p:nvPr/>
        </p:nvGrpSpPr>
        <p:grpSpPr>
          <a:xfrm>
            <a:off x="1069559" y="4533671"/>
            <a:ext cx="2339162" cy="425053"/>
            <a:chOff x="2151530" y="4767793"/>
            <a:chExt cx="2556292" cy="425053"/>
          </a:xfrm>
        </p:grpSpPr>
        <p:sp>
          <p:nvSpPr>
            <p:cNvPr id="28" name="27 CuadroTexto"/>
            <p:cNvSpPr txBox="1"/>
            <p:nvPr/>
          </p:nvSpPr>
          <p:spPr>
            <a:xfrm>
              <a:off x="2152047" y="4767793"/>
              <a:ext cx="2555775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ES" sz="1100" b="1" dirty="0" smtClean="0"/>
                <a:t>CESAR  OLIMPO PEREZ ORTIZ</a:t>
              </a:r>
              <a:endParaRPr lang="es-CO" sz="1100" b="1" dirty="0" smtClean="0">
                <a:latin typeface="+mj-lt"/>
                <a:cs typeface="Arial" pitchFamily="34" charset="0"/>
              </a:endParaRPr>
            </a:p>
          </p:txBody>
        </p:sp>
        <p:sp>
          <p:nvSpPr>
            <p:cNvPr id="29" name="28 CuadroTexto"/>
            <p:cNvSpPr txBox="1"/>
            <p:nvPr/>
          </p:nvSpPr>
          <p:spPr>
            <a:xfrm>
              <a:off x="2151530" y="4931236"/>
              <a:ext cx="2338857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050" b="1" dirty="0" smtClean="0">
                  <a:latin typeface="+mj-lt"/>
                  <a:cs typeface="Arial" pitchFamily="34" charset="0"/>
                </a:rPr>
                <a:t>Rector</a:t>
              </a:r>
            </a:p>
          </p:txBody>
        </p:sp>
      </p:grpSp>
      <p:grpSp>
        <p:nvGrpSpPr>
          <p:cNvPr id="30" name="29 Grupo"/>
          <p:cNvGrpSpPr/>
          <p:nvPr/>
        </p:nvGrpSpPr>
        <p:grpSpPr>
          <a:xfrm>
            <a:off x="3714744" y="4534505"/>
            <a:ext cx="3095787" cy="425053"/>
            <a:chOff x="2151530" y="4767793"/>
            <a:chExt cx="2339375" cy="425053"/>
          </a:xfrm>
        </p:grpSpPr>
        <p:sp>
          <p:nvSpPr>
            <p:cNvPr id="31" name="30 CuadroTexto"/>
            <p:cNvSpPr txBox="1"/>
            <p:nvPr/>
          </p:nvSpPr>
          <p:spPr>
            <a:xfrm>
              <a:off x="2152048" y="4767793"/>
              <a:ext cx="2338857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100" b="1" dirty="0" smtClean="0">
                  <a:latin typeface="+mj-lt"/>
                  <a:cs typeface="Arial" pitchFamily="34" charset="0"/>
                </a:rPr>
                <a:t>VICTOR HUGO REVELO VILLACORTE</a:t>
              </a:r>
            </a:p>
          </p:txBody>
        </p:sp>
        <p:sp>
          <p:nvSpPr>
            <p:cNvPr id="32" name="31 CuadroTexto"/>
            <p:cNvSpPr txBox="1"/>
            <p:nvPr/>
          </p:nvSpPr>
          <p:spPr>
            <a:xfrm>
              <a:off x="2151530" y="4931236"/>
              <a:ext cx="2338857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050" b="1" dirty="0" smtClean="0">
                  <a:latin typeface="Arial" pitchFamily="34" charset="0"/>
                  <a:cs typeface="Arial" pitchFamily="34" charset="0"/>
                </a:rPr>
                <a:t>Titular</a:t>
              </a:r>
            </a:p>
          </p:txBody>
        </p:sp>
      </p:grpSp>
      <p:sp>
        <p:nvSpPr>
          <p:cNvPr id="33" name="32 CuadroTexto"/>
          <p:cNvSpPr txBox="1"/>
          <p:nvPr/>
        </p:nvSpPr>
        <p:spPr>
          <a:xfrm>
            <a:off x="499038" y="1081243"/>
            <a:ext cx="763533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200" b="1" dirty="0" smtClean="0">
                <a:latin typeface="Arial" pitchFamily="34" charset="0"/>
                <a:cs typeface="Arial" pitchFamily="34" charset="0"/>
              </a:rPr>
              <a:t>SEDE VERSALLES</a:t>
            </a:r>
            <a:endParaRPr lang="es-ES" sz="1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magen" descr="4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158" y="285728"/>
            <a:ext cx="8400000" cy="6300000"/>
          </a:xfrm>
          <a:prstGeom prst="rect">
            <a:avLst/>
          </a:prstGeom>
          <a:ln>
            <a:solidFill>
              <a:schemeClr val="accent1"/>
            </a:solidFill>
          </a:ln>
        </p:spPr>
      </p:pic>
      <p:pic>
        <p:nvPicPr>
          <p:cNvPr id="19" name="18 Imagen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14348" y="946470"/>
            <a:ext cx="1273155" cy="1546978"/>
          </a:xfrm>
          <a:prstGeom prst="rect">
            <a:avLst/>
          </a:prstGeom>
        </p:spPr>
      </p:pic>
      <p:sp>
        <p:nvSpPr>
          <p:cNvPr id="20" name="19 CuadroTexto"/>
          <p:cNvSpPr txBox="1"/>
          <p:nvPr/>
        </p:nvSpPr>
        <p:spPr>
          <a:xfrm>
            <a:off x="508562" y="1496785"/>
            <a:ext cx="763533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ld English Text MT" pitchFamily="66" charset="0"/>
              </a:rPr>
              <a:t>Diploma</a:t>
            </a:r>
            <a:endParaRPr lang="es-CO" sz="4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Old English Text MT" pitchFamily="66" charset="0"/>
            </a:endParaRPr>
          </a:p>
        </p:txBody>
      </p:sp>
      <p:sp>
        <p:nvSpPr>
          <p:cNvPr id="21" name="20 CuadroTexto"/>
          <p:cNvSpPr txBox="1"/>
          <p:nvPr/>
        </p:nvSpPr>
        <p:spPr>
          <a:xfrm>
            <a:off x="508562" y="2222393"/>
            <a:ext cx="763533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 smtClean="0">
                <a:latin typeface="Script MT Bold" pitchFamily="66" charset="0"/>
              </a:rPr>
              <a:t>Que se le otorga a:</a:t>
            </a:r>
            <a:endParaRPr lang="es-CO" sz="2400" b="1" dirty="0">
              <a:latin typeface="Script MT Bold" pitchFamily="66" charset="0"/>
            </a:endParaRPr>
          </a:p>
        </p:txBody>
      </p:sp>
      <p:sp>
        <p:nvSpPr>
          <p:cNvPr id="22" name="21 CuadroTexto"/>
          <p:cNvSpPr txBox="1"/>
          <p:nvPr/>
        </p:nvSpPr>
        <p:spPr>
          <a:xfrm>
            <a:off x="508563" y="368060"/>
            <a:ext cx="763533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800" dirty="0" smtClean="0">
                <a:latin typeface="Old English Text MT" pitchFamily="66" charset="0"/>
              </a:rPr>
              <a:t>República de Colombia</a:t>
            </a:r>
            <a:endParaRPr lang="es-CO" sz="2800" dirty="0">
              <a:latin typeface="Old English Text MT" pitchFamily="66" charset="0"/>
            </a:endParaRPr>
          </a:p>
        </p:txBody>
      </p:sp>
      <p:sp>
        <p:nvSpPr>
          <p:cNvPr id="23" name="22 CuadroTexto"/>
          <p:cNvSpPr txBox="1"/>
          <p:nvPr/>
        </p:nvSpPr>
        <p:spPr>
          <a:xfrm>
            <a:off x="508563" y="795493"/>
            <a:ext cx="763533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INSTITUCIÓN EDUCATIVA RURAL EL DORADO</a:t>
            </a:r>
            <a:endParaRPr lang="es-CO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23 CuadroTexto"/>
          <p:cNvSpPr txBox="1"/>
          <p:nvPr/>
        </p:nvSpPr>
        <p:spPr>
          <a:xfrm>
            <a:off x="983675" y="3154580"/>
            <a:ext cx="6420891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700" b="1" dirty="0" smtClean="0">
                <a:latin typeface="Script MT Bold" pitchFamily="66" charset="0"/>
              </a:rPr>
              <a:t>Por ser promovida al grado Primero de Educación Básica Primaria, cumpliendo con los requisitos exigidos durante el año  escolar 2023</a:t>
            </a:r>
            <a:endParaRPr lang="es-CO" sz="1700" b="1" dirty="0">
              <a:latin typeface="Script MT Bold" pitchFamily="66" charset="0"/>
            </a:endParaRPr>
          </a:p>
        </p:txBody>
      </p:sp>
      <p:sp>
        <p:nvSpPr>
          <p:cNvPr id="25" name="24 CuadroTexto"/>
          <p:cNvSpPr txBox="1"/>
          <p:nvPr/>
        </p:nvSpPr>
        <p:spPr>
          <a:xfrm>
            <a:off x="486386" y="2650952"/>
            <a:ext cx="763533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SALOME  OME FLORIANO </a:t>
            </a:r>
            <a:endParaRPr lang="es-CO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6" name="25 CuadroTexto"/>
          <p:cNvSpPr txBox="1"/>
          <p:nvPr/>
        </p:nvSpPr>
        <p:spPr>
          <a:xfrm>
            <a:off x="437124" y="3874185"/>
            <a:ext cx="742102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200" b="1" dirty="0" smtClean="0">
                <a:latin typeface="Arial" pitchFamily="34" charset="0"/>
                <a:cs typeface="Arial" pitchFamily="34" charset="0"/>
              </a:rPr>
              <a:t>Inspección El Dorado Albania- Caquetá,  01 de diciembre de 2023</a:t>
            </a:r>
          </a:p>
        </p:txBody>
      </p:sp>
      <p:grpSp>
        <p:nvGrpSpPr>
          <p:cNvPr id="2" name="26 Grupo"/>
          <p:cNvGrpSpPr/>
          <p:nvPr/>
        </p:nvGrpSpPr>
        <p:grpSpPr>
          <a:xfrm>
            <a:off x="1069559" y="4533671"/>
            <a:ext cx="2339162" cy="425053"/>
            <a:chOff x="2151530" y="4767793"/>
            <a:chExt cx="2556292" cy="425053"/>
          </a:xfrm>
        </p:grpSpPr>
        <p:sp>
          <p:nvSpPr>
            <p:cNvPr id="28" name="27 CuadroTexto"/>
            <p:cNvSpPr txBox="1"/>
            <p:nvPr/>
          </p:nvSpPr>
          <p:spPr>
            <a:xfrm>
              <a:off x="2152047" y="4767793"/>
              <a:ext cx="2555775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ES" sz="1100" b="1" dirty="0" smtClean="0"/>
                <a:t>CESAR  OLIMPO PEREZ ORTIZ</a:t>
              </a:r>
              <a:endParaRPr lang="es-CO" sz="1100" b="1" dirty="0" smtClean="0">
                <a:latin typeface="+mj-lt"/>
                <a:cs typeface="Arial" pitchFamily="34" charset="0"/>
              </a:endParaRPr>
            </a:p>
          </p:txBody>
        </p:sp>
        <p:sp>
          <p:nvSpPr>
            <p:cNvPr id="29" name="28 CuadroTexto"/>
            <p:cNvSpPr txBox="1"/>
            <p:nvPr/>
          </p:nvSpPr>
          <p:spPr>
            <a:xfrm>
              <a:off x="2151530" y="4931236"/>
              <a:ext cx="2338857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050" b="1" dirty="0" smtClean="0">
                  <a:latin typeface="+mj-lt"/>
                  <a:cs typeface="Arial" pitchFamily="34" charset="0"/>
                </a:rPr>
                <a:t>Rector</a:t>
              </a:r>
            </a:p>
          </p:txBody>
        </p:sp>
      </p:grpSp>
      <p:grpSp>
        <p:nvGrpSpPr>
          <p:cNvPr id="3" name="29 Grupo"/>
          <p:cNvGrpSpPr/>
          <p:nvPr/>
        </p:nvGrpSpPr>
        <p:grpSpPr>
          <a:xfrm>
            <a:off x="3500430" y="4534505"/>
            <a:ext cx="3310101" cy="425053"/>
            <a:chOff x="2151530" y="4767793"/>
            <a:chExt cx="2339375" cy="425053"/>
          </a:xfrm>
        </p:grpSpPr>
        <p:sp>
          <p:nvSpPr>
            <p:cNvPr id="31" name="30 CuadroTexto"/>
            <p:cNvSpPr txBox="1"/>
            <p:nvPr/>
          </p:nvSpPr>
          <p:spPr>
            <a:xfrm>
              <a:off x="2152048" y="4767793"/>
              <a:ext cx="2338857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100" b="1" dirty="0" smtClean="0">
                  <a:latin typeface="+mj-lt"/>
                  <a:cs typeface="Arial" pitchFamily="34" charset="0"/>
                </a:rPr>
                <a:t>ENRIQUE ALONSO LONDOÑO SALAZAR</a:t>
              </a:r>
            </a:p>
          </p:txBody>
        </p:sp>
        <p:sp>
          <p:nvSpPr>
            <p:cNvPr id="32" name="31 CuadroTexto"/>
            <p:cNvSpPr txBox="1"/>
            <p:nvPr/>
          </p:nvSpPr>
          <p:spPr>
            <a:xfrm>
              <a:off x="2151530" y="4931236"/>
              <a:ext cx="2338857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050" b="1" dirty="0" smtClean="0">
                  <a:latin typeface="Arial" pitchFamily="34" charset="0"/>
                  <a:cs typeface="Arial" pitchFamily="34" charset="0"/>
                </a:rPr>
                <a:t>Titular</a:t>
              </a:r>
            </a:p>
          </p:txBody>
        </p:sp>
      </p:grpSp>
      <p:sp>
        <p:nvSpPr>
          <p:cNvPr id="33" name="32 CuadroTexto"/>
          <p:cNvSpPr txBox="1"/>
          <p:nvPr/>
        </p:nvSpPr>
        <p:spPr>
          <a:xfrm>
            <a:off x="499038" y="1081243"/>
            <a:ext cx="763533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200" b="1" dirty="0" smtClean="0">
                <a:latin typeface="Arial" pitchFamily="34" charset="0"/>
                <a:cs typeface="Arial" pitchFamily="34" charset="0"/>
              </a:rPr>
              <a:t>SEDE BELLA AURORA</a:t>
            </a:r>
            <a:endParaRPr lang="es-ES" sz="1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magen" descr="4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158" y="285728"/>
            <a:ext cx="8400000" cy="6300000"/>
          </a:xfrm>
          <a:prstGeom prst="rect">
            <a:avLst/>
          </a:prstGeom>
          <a:ln>
            <a:solidFill>
              <a:schemeClr val="accent1"/>
            </a:solidFill>
          </a:ln>
        </p:spPr>
      </p:pic>
      <p:pic>
        <p:nvPicPr>
          <p:cNvPr id="19" name="18 Imagen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14348" y="946470"/>
            <a:ext cx="1273155" cy="1546978"/>
          </a:xfrm>
          <a:prstGeom prst="rect">
            <a:avLst/>
          </a:prstGeom>
        </p:spPr>
      </p:pic>
      <p:sp>
        <p:nvSpPr>
          <p:cNvPr id="20" name="19 CuadroTexto"/>
          <p:cNvSpPr txBox="1"/>
          <p:nvPr/>
        </p:nvSpPr>
        <p:spPr>
          <a:xfrm>
            <a:off x="508562" y="1496785"/>
            <a:ext cx="763533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ld English Text MT" pitchFamily="66" charset="0"/>
              </a:rPr>
              <a:t>Diploma</a:t>
            </a:r>
            <a:endParaRPr lang="es-CO" sz="4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Old English Text MT" pitchFamily="66" charset="0"/>
            </a:endParaRPr>
          </a:p>
        </p:txBody>
      </p:sp>
      <p:sp>
        <p:nvSpPr>
          <p:cNvPr id="21" name="20 CuadroTexto"/>
          <p:cNvSpPr txBox="1"/>
          <p:nvPr/>
        </p:nvSpPr>
        <p:spPr>
          <a:xfrm>
            <a:off x="508562" y="2222393"/>
            <a:ext cx="763533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 smtClean="0">
                <a:latin typeface="Script MT Bold" pitchFamily="66" charset="0"/>
              </a:rPr>
              <a:t>Que se le otorga a:</a:t>
            </a:r>
            <a:endParaRPr lang="es-CO" sz="2400" b="1" dirty="0">
              <a:latin typeface="Script MT Bold" pitchFamily="66" charset="0"/>
            </a:endParaRPr>
          </a:p>
        </p:txBody>
      </p:sp>
      <p:sp>
        <p:nvSpPr>
          <p:cNvPr id="22" name="21 CuadroTexto"/>
          <p:cNvSpPr txBox="1"/>
          <p:nvPr/>
        </p:nvSpPr>
        <p:spPr>
          <a:xfrm>
            <a:off x="508563" y="368060"/>
            <a:ext cx="763533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800" dirty="0" smtClean="0">
                <a:latin typeface="Old English Text MT" pitchFamily="66" charset="0"/>
              </a:rPr>
              <a:t>República de Colombia</a:t>
            </a:r>
            <a:endParaRPr lang="es-CO" sz="2800" dirty="0">
              <a:latin typeface="Old English Text MT" pitchFamily="66" charset="0"/>
            </a:endParaRPr>
          </a:p>
        </p:txBody>
      </p:sp>
      <p:sp>
        <p:nvSpPr>
          <p:cNvPr id="23" name="22 CuadroTexto"/>
          <p:cNvSpPr txBox="1"/>
          <p:nvPr/>
        </p:nvSpPr>
        <p:spPr>
          <a:xfrm>
            <a:off x="508563" y="795493"/>
            <a:ext cx="763533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INSTITUCIÓN EDUCATIVA RURAL EL DORADO</a:t>
            </a:r>
            <a:endParaRPr lang="es-CO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23 CuadroTexto"/>
          <p:cNvSpPr txBox="1"/>
          <p:nvPr/>
        </p:nvSpPr>
        <p:spPr>
          <a:xfrm>
            <a:off x="983675" y="3154580"/>
            <a:ext cx="6420891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700" b="1" dirty="0" smtClean="0">
                <a:latin typeface="Script MT Bold" pitchFamily="66" charset="0"/>
              </a:rPr>
              <a:t>Por ser promovida al grado Primero de Educación Básica Primaria, cumpliendo con los requisitos exigidos durante el año  escolar 2023</a:t>
            </a:r>
            <a:endParaRPr lang="es-CO" sz="1700" b="1" dirty="0">
              <a:latin typeface="Script MT Bold" pitchFamily="66" charset="0"/>
            </a:endParaRPr>
          </a:p>
        </p:txBody>
      </p:sp>
      <p:sp>
        <p:nvSpPr>
          <p:cNvPr id="25" name="24 CuadroTexto"/>
          <p:cNvSpPr txBox="1"/>
          <p:nvPr/>
        </p:nvSpPr>
        <p:spPr>
          <a:xfrm>
            <a:off x="486386" y="2650952"/>
            <a:ext cx="763533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BREICY YASDRI ORTIZ MUÑOZ </a:t>
            </a:r>
            <a:endParaRPr lang="es-CO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6" name="25 CuadroTexto"/>
          <p:cNvSpPr txBox="1"/>
          <p:nvPr/>
        </p:nvSpPr>
        <p:spPr>
          <a:xfrm>
            <a:off x="437124" y="3874185"/>
            <a:ext cx="742102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200" b="1" dirty="0" smtClean="0">
                <a:latin typeface="Arial" pitchFamily="34" charset="0"/>
                <a:cs typeface="Arial" pitchFamily="34" charset="0"/>
              </a:rPr>
              <a:t>Inspección El Dorado Albania- Caquetá,  01 de diciembre de 2023</a:t>
            </a:r>
          </a:p>
        </p:txBody>
      </p:sp>
      <p:grpSp>
        <p:nvGrpSpPr>
          <p:cNvPr id="2" name="26 Grupo"/>
          <p:cNvGrpSpPr/>
          <p:nvPr/>
        </p:nvGrpSpPr>
        <p:grpSpPr>
          <a:xfrm>
            <a:off x="1069559" y="4533671"/>
            <a:ext cx="2339162" cy="425053"/>
            <a:chOff x="2151530" y="4767793"/>
            <a:chExt cx="2556292" cy="425053"/>
          </a:xfrm>
        </p:grpSpPr>
        <p:sp>
          <p:nvSpPr>
            <p:cNvPr id="28" name="27 CuadroTexto"/>
            <p:cNvSpPr txBox="1"/>
            <p:nvPr/>
          </p:nvSpPr>
          <p:spPr>
            <a:xfrm>
              <a:off x="2152047" y="4767793"/>
              <a:ext cx="2555775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ES" sz="1100" b="1" dirty="0" smtClean="0"/>
                <a:t>CESAR  OLIMPO PEREZ ORTIZ</a:t>
              </a:r>
              <a:endParaRPr lang="es-CO" sz="1100" b="1" dirty="0" smtClean="0">
                <a:latin typeface="+mj-lt"/>
                <a:cs typeface="Arial" pitchFamily="34" charset="0"/>
              </a:endParaRPr>
            </a:p>
          </p:txBody>
        </p:sp>
        <p:sp>
          <p:nvSpPr>
            <p:cNvPr id="29" name="28 CuadroTexto"/>
            <p:cNvSpPr txBox="1"/>
            <p:nvPr/>
          </p:nvSpPr>
          <p:spPr>
            <a:xfrm>
              <a:off x="2151530" y="4931236"/>
              <a:ext cx="2338857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050" b="1" dirty="0" smtClean="0">
                  <a:latin typeface="+mj-lt"/>
                  <a:cs typeface="Arial" pitchFamily="34" charset="0"/>
                </a:rPr>
                <a:t>Rector</a:t>
              </a:r>
            </a:p>
          </p:txBody>
        </p:sp>
      </p:grpSp>
      <p:grpSp>
        <p:nvGrpSpPr>
          <p:cNvPr id="3" name="29 Grupo"/>
          <p:cNvGrpSpPr/>
          <p:nvPr/>
        </p:nvGrpSpPr>
        <p:grpSpPr>
          <a:xfrm>
            <a:off x="3500430" y="4534505"/>
            <a:ext cx="3310101" cy="425053"/>
            <a:chOff x="2151530" y="4767793"/>
            <a:chExt cx="2339375" cy="425053"/>
          </a:xfrm>
        </p:grpSpPr>
        <p:sp>
          <p:nvSpPr>
            <p:cNvPr id="31" name="30 CuadroTexto"/>
            <p:cNvSpPr txBox="1"/>
            <p:nvPr/>
          </p:nvSpPr>
          <p:spPr>
            <a:xfrm>
              <a:off x="2152048" y="4767793"/>
              <a:ext cx="2338857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100" b="1" dirty="0" smtClean="0">
                  <a:latin typeface="+mj-lt"/>
                  <a:cs typeface="Arial" pitchFamily="34" charset="0"/>
                </a:rPr>
                <a:t>ENRIQUE ALONSO LONDOÑO SALAZAR</a:t>
              </a:r>
            </a:p>
          </p:txBody>
        </p:sp>
        <p:sp>
          <p:nvSpPr>
            <p:cNvPr id="32" name="31 CuadroTexto"/>
            <p:cNvSpPr txBox="1"/>
            <p:nvPr/>
          </p:nvSpPr>
          <p:spPr>
            <a:xfrm>
              <a:off x="2151530" y="4931236"/>
              <a:ext cx="2338857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050" b="1" dirty="0" smtClean="0">
                  <a:latin typeface="Arial" pitchFamily="34" charset="0"/>
                  <a:cs typeface="Arial" pitchFamily="34" charset="0"/>
                </a:rPr>
                <a:t>Titular</a:t>
              </a:r>
            </a:p>
          </p:txBody>
        </p:sp>
      </p:grpSp>
      <p:sp>
        <p:nvSpPr>
          <p:cNvPr id="33" name="32 CuadroTexto"/>
          <p:cNvSpPr txBox="1"/>
          <p:nvPr/>
        </p:nvSpPr>
        <p:spPr>
          <a:xfrm>
            <a:off x="499038" y="1081243"/>
            <a:ext cx="763533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200" b="1" dirty="0" smtClean="0">
                <a:latin typeface="Arial" pitchFamily="34" charset="0"/>
                <a:cs typeface="Arial" pitchFamily="34" charset="0"/>
              </a:rPr>
              <a:t>SEDE BELLA AURORA</a:t>
            </a:r>
            <a:endParaRPr lang="es-ES" sz="1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magen" descr="4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158" y="285728"/>
            <a:ext cx="8400000" cy="6300000"/>
          </a:xfrm>
          <a:prstGeom prst="rect">
            <a:avLst/>
          </a:prstGeom>
          <a:ln>
            <a:solidFill>
              <a:schemeClr val="accent1"/>
            </a:solidFill>
          </a:ln>
        </p:spPr>
      </p:pic>
      <p:pic>
        <p:nvPicPr>
          <p:cNvPr id="19" name="18 Imagen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14348" y="946470"/>
            <a:ext cx="1273155" cy="1546978"/>
          </a:xfrm>
          <a:prstGeom prst="rect">
            <a:avLst/>
          </a:prstGeom>
        </p:spPr>
      </p:pic>
      <p:sp>
        <p:nvSpPr>
          <p:cNvPr id="20" name="19 CuadroTexto"/>
          <p:cNvSpPr txBox="1"/>
          <p:nvPr/>
        </p:nvSpPr>
        <p:spPr>
          <a:xfrm>
            <a:off x="508562" y="1496785"/>
            <a:ext cx="763533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ld English Text MT" pitchFamily="66" charset="0"/>
              </a:rPr>
              <a:t>Diploma</a:t>
            </a:r>
            <a:endParaRPr lang="es-CO" sz="4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Old English Text MT" pitchFamily="66" charset="0"/>
            </a:endParaRPr>
          </a:p>
        </p:txBody>
      </p:sp>
      <p:sp>
        <p:nvSpPr>
          <p:cNvPr id="21" name="20 CuadroTexto"/>
          <p:cNvSpPr txBox="1"/>
          <p:nvPr/>
        </p:nvSpPr>
        <p:spPr>
          <a:xfrm>
            <a:off x="508562" y="2222393"/>
            <a:ext cx="763533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 smtClean="0">
                <a:latin typeface="Script MT Bold" pitchFamily="66" charset="0"/>
              </a:rPr>
              <a:t>Que se le otorga a:</a:t>
            </a:r>
            <a:endParaRPr lang="es-CO" sz="2400" b="1" dirty="0">
              <a:latin typeface="Script MT Bold" pitchFamily="66" charset="0"/>
            </a:endParaRPr>
          </a:p>
        </p:txBody>
      </p:sp>
      <p:sp>
        <p:nvSpPr>
          <p:cNvPr id="22" name="21 CuadroTexto"/>
          <p:cNvSpPr txBox="1"/>
          <p:nvPr/>
        </p:nvSpPr>
        <p:spPr>
          <a:xfrm>
            <a:off x="508563" y="368060"/>
            <a:ext cx="763533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800" dirty="0" smtClean="0">
                <a:latin typeface="Old English Text MT" pitchFamily="66" charset="0"/>
              </a:rPr>
              <a:t>República de Colombia</a:t>
            </a:r>
            <a:endParaRPr lang="es-CO" sz="2800" dirty="0">
              <a:latin typeface="Old English Text MT" pitchFamily="66" charset="0"/>
            </a:endParaRPr>
          </a:p>
        </p:txBody>
      </p:sp>
      <p:sp>
        <p:nvSpPr>
          <p:cNvPr id="23" name="22 CuadroTexto"/>
          <p:cNvSpPr txBox="1"/>
          <p:nvPr/>
        </p:nvSpPr>
        <p:spPr>
          <a:xfrm>
            <a:off x="508563" y="795493"/>
            <a:ext cx="763533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INSTITUCIÓN EDUCATIVA RURAL EL DORADO</a:t>
            </a:r>
            <a:endParaRPr lang="es-CO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23 CuadroTexto"/>
          <p:cNvSpPr txBox="1"/>
          <p:nvPr/>
        </p:nvSpPr>
        <p:spPr>
          <a:xfrm>
            <a:off x="983675" y="3154580"/>
            <a:ext cx="6420891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700" b="1" dirty="0" smtClean="0">
                <a:latin typeface="Script MT Bold" pitchFamily="66" charset="0"/>
              </a:rPr>
              <a:t>Por ser promovido al grado Primero de Educación Básica Primaria, cumpliendo con los requisitos exigidos durante el año  escolar 2023</a:t>
            </a:r>
            <a:endParaRPr lang="es-CO" sz="1700" b="1" dirty="0">
              <a:latin typeface="Script MT Bold" pitchFamily="66" charset="0"/>
            </a:endParaRPr>
          </a:p>
        </p:txBody>
      </p:sp>
      <p:sp>
        <p:nvSpPr>
          <p:cNvPr id="25" name="24 CuadroTexto"/>
          <p:cNvSpPr txBox="1"/>
          <p:nvPr/>
        </p:nvSpPr>
        <p:spPr>
          <a:xfrm>
            <a:off x="486386" y="2650952"/>
            <a:ext cx="763533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ESTEVAN  PINO SABOGAL </a:t>
            </a:r>
            <a:endParaRPr lang="es-CO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6" name="25 CuadroTexto"/>
          <p:cNvSpPr txBox="1"/>
          <p:nvPr/>
        </p:nvSpPr>
        <p:spPr>
          <a:xfrm>
            <a:off x="437124" y="3874185"/>
            <a:ext cx="742102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200" b="1" dirty="0" smtClean="0">
                <a:latin typeface="Arial" pitchFamily="34" charset="0"/>
                <a:cs typeface="Arial" pitchFamily="34" charset="0"/>
              </a:rPr>
              <a:t>Inspección El Dorado Albania- Caquetá,  01 de diciembre de 2023</a:t>
            </a:r>
          </a:p>
        </p:txBody>
      </p:sp>
      <p:grpSp>
        <p:nvGrpSpPr>
          <p:cNvPr id="2" name="26 Grupo"/>
          <p:cNvGrpSpPr/>
          <p:nvPr/>
        </p:nvGrpSpPr>
        <p:grpSpPr>
          <a:xfrm>
            <a:off x="1069559" y="4533671"/>
            <a:ext cx="2339162" cy="425053"/>
            <a:chOff x="2151530" y="4767793"/>
            <a:chExt cx="2556292" cy="425053"/>
          </a:xfrm>
        </p:grpSpPr>
        <p:sp>
          <p:nvSpPr>
            <p:cNvPr id="28" name="27 CuadroTexto"/>
            <p:cNvSpPr txBox="1"/>
            <p:nvPr/>
          </p:nvSpPr>
          <p:spPr>
            <a:xfrm>
              <a:off x="2152047" y="4767793"/>
              <a:ext cx="2555775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ES" sz="1100" b="1" dirty="0" smtClean="0"/>
                <a:t>CESAR  OLIMPO PEREZ ORTIZ</a:t>
              </a:r>
              <a:endParaRPr lang="es-CO" sz="1100" b="1" dirty="0" smtClean="0">
                <a:latin typeface="+mj-lt"/>
                <a:cs typeface="Arial" pitchFamily="34" charset="0"/>
              </a:endParaRPr>
            </a:p>
          </p:txBody>
        </p:sp>
        <p:sp>
          <p:nvSpPr>
            <p:cNvPr id="29" name="28 CuadroTexto"/>
            <p:cNvSpPr txBox="1"/>
            <p:nvPr/>
          </p:nvSpPr>
          <p:spPr>
            <a:xfrm>
              <a:off x="2151530" y="4931236"/>
              <a:ext cx="2338857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050" b="1" dirty="0" smtClean="0">
                  <a:latin typeface="+mj-lt"/>
                  <a:cs typeface="Arial" pitchFamily="34" charset="0"/>
                </a:rPr>
                <a:t>Rector</a:t>
              </a:r>
            </a:p>
          </p:txBody>
        </p:sp>
      </p:grpSp>
      <p:grpSp>
        <p:nvGrpSpPr>
          <p:cNvPr id="3" name="29 Grupo"/>
          <p:cNvGrpSpPr/>
          <p:nvPr/>
        </p:nvGrpSpPr>
        <p:grpSpPr>
          <a:xfrm>
            <a:off x="3500430" y="4534505"/>
            <a:ext cx="3310101" cy="425053"/>
            <a:chOff x="2151530" y="4767793"/>
            <a:chExt cx="2339375" cy="425053"/>
          </a:xfrm>
        </p:grpSpPr>
        <p:sp>
          <p:nvSpPr>
            <p:cNvPr id="31" name="30 CuadroTexto"/>
            <p:cNvSpPr txBox="1"/>
            <p:nvPr/>
          </p:nvSpPr>
          <p:spPr>
            <a:xfrm>
              <a:off x="2152048" y="4767793"/>
              <a:ext cx="2338857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100" b="1" dirty="0" smtClean="0">
                  <a:latin typeface="+mj-lt"/>
                  <a:cs typeface="Arial" pitchFamily="34" charset="0"/>
                </a:rPr>
                <a:t>ENRIQUE ALONSO LONDOÑO SALAZAR</a:t>
              </a:r>
            </a:p>
          </p:txBody>
        </p:sp>
        <p:sp>
          <p:nvSpPr>
            <p:cNvPr id="32" name="31 CuadroTexto"/>
            <p:cNvSpPr txBox="1"/>
            <p:nvPr/>
          </p:nvSpPr>
          <p:spPr>
            <a:xfrm>
              <a:off x="2151530" y="4931236"/>
              <a:ext cx="2338857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050" b="1" dirty="0" smtClean="0">
                  <a:latin typeface="Arial" pitchFamily="34" charset="0"/>
                  <a:cs typeface="Arial" pitchFamily="34" charset="0"/>
                </a:rPr>
                <a:t>Titular</a:t>
              </a:r>
            </a:p>
          </p:txBody>
        </p:sp>
      </p:grpSp>
      <p:sp>
        <p:nvSpPr>
          <p:cNvPr id="33" name="32 CuadroTexto"/>
          <p:cNvSpPr txBox="1"/>
          <p:nvPr/>
        </p:nvSpPr>
        <p:spPr>
          <a:xfrm>
            <a:off x="499038" y="1081243"/>
            <a:ext cx="763533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200" b="1" dirty="0" smtClean="0">
                <a:latin typeface="Arial" pitchFamily="34" charset="0"/>
                <a:cs typeface="Arial" pitchFamily="34" charset="0"/>
              </a:rPr>
              <a:t>SEDE BELLA AURORA</a:t>
            </a:r>
            <a:endParaRPr lang="es-ES" sz="1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magen" descr="4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158" y="285728"/>
            <a:ext cx="8400000" cy="6300000"/>
          </a:xfrm>
          <a:prstGeom prst="rect">
            <a:avLst/>
          </a:prstGeom>
          <a:ln>
            <a:solidFill>
              <a:schemeClr val="accent1"/>
            </a:solidFill>
          </a:ln>
        </p:spPr>
      </p:pic>
      <p:pic>
        <p:nvPicPr>
          <p:cNvPr id="19" name="18 Imagen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14348" y="946470"/>
            <a:ext cx="1273155" cy="1546978"/>
          </a:xfrm>
          <a:prstGeom prst="rect">
            <a:avLst/>
          </a:prstGeom>
        </p:spPr>
      </p:pic>
      <p:sp>
        <p:nvSpPr>
          <p:cNvPr id="20" name="19 CuadroTexto"/>
          <p:cNvSpPr txBox="1"/>
          <p:nvPr/>
        </p:nvSpPr>
        <p:spPr>
          <a:xfrm>
            <a:off x="508562" y="1496785"/>
            <a:ext cx="763533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ld English Text MT" pitchFamily="66" charset="0"/>
              </a:rPr>
              <a:t>Diploma</a:t>
            </a:r>
            <a:endParaRPr lang="es-CO" sz="4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Old English Text MT" pitchFamily="66" charset="0"/>
            </a:endParaRPr>
          </a:p>
        </p:txBody>
      </p:sp>
      <p:sp>
        <p:nvSpPr>
          <p:cNvPr id="21" name="20 CuadroTexto"/>
          <p:cNvSpPr txBox="1"/>
          <p:nvPr/>
        </p:nvSpPr>
        <p:spPr>
          <a:xfrm>
            <a:off x="508562" y="2222393"/>
            <a:ext cx="763533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 smtClean="0">
                <a:latin typeface="Script MT Bold" pitchFamily="66" charset="0"/>
              </a:rPr>
              <a:t>Que se le otorga a:</a:t>
            </a:r>
            <a:endParaRPr lang="es-CO" sz="2400" b="1" dirty="0">
              <a:latin typeface="Script MT Bold" pitchFamily="66" charset="0"/>
            </a:endParaRPr>
          </a:p>
        </p:txBody>
      </p:sp>
      <p:sp>
        <p:nvSpPr>
          <p:cNvPr id="22" name="21 CuadroTexto"/>
          <p:cNvSpPr txBox="1"/>
          <p:nvPr/>
        </p:nvSpPr>
        <p:spPr>
          <a:xfrm>
            <a:off x="508563" y="368060"/>
            <a:ext cx="763533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800" dirty="0" smtClean="0">
                <a:latin typeface="Old English Text MT" pitchFamily="66" charset="0"/>
              </a:rPr>
              <a:t>República de Colombia</a:t>
            </a:r>
            <a:endParaRPr lang="es-CO" sz="2800" dirty="0">
              <a:latin typeface="Old English Text MT" pitchFamily="66" charset="0"/>
            </a:endParaRPr>
          </a:p>
        </p:txBody>
      </p:sp>
      <p:sp>
        <p:nvSpPr>
          <p:cNvPr id="23" name="22 CuadroTexto"/>
          <p:cNvSpPr txBox="1"/>
          <p:nvPr/>
        </p:nvSpPr>
        <p:spPr>
          <a:xfrm>
            <a:off x="508563" y="795493"/>
            <a:ext cx="763533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INSTITUCIÓN EDUCATIVA RURAL EL DORADO</a:t>
            </a:r>
            <a:endParaRPr lang="es-CO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23 CuadroTexto"/>
          <p:cNvSpPr txBox="1"/>
          <p:nvPr/>
        </p:nvSpPr>
        <p:spPr>
          <a:xfrm>
            <a:off x="983675" y="3154580"/>
            <a:ext cx="6420891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700" b="1" dirty="0" smtClean="0">
                <a:latin typeface="Script MT Bold" pitchFamily="66" charset="0"/>
              </a:rPr>
              <a:t>Por ser promovido al grado Primero de Educación Básica Primaria, cumpliendo con los requisitos exigidos durante el año  escolar 2023</a:t>
            </a:r>
            <a:endParaRPr lang="es-CO" sz="1700" b="1" dirty="0">
              <a:latin typeface="Script MT Bold" pitchFamily="66" charset="0"/>
            </a:endParaRPr>
          </a:p>
        </p:txBody>
      </p:sp>
      <p:sp>
        <p:nvSpPr>
          <p:cNvPr id="25" name="24 CuadroTexto"/>
          <p:cNvSpPr txBox="1"/>
          <p:nvPr/>
        </p:nvSpPr>
        <p:spPr>
          <a:xfrm>
            <a:off x="486386" y="2650952"/>
            <a:ext cx="763533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JHONATAN  ROJAS MARTINEZ </a:t>
            </a:r>
            <a:endParaRPr lang="es-CO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6" name="25 CuadroTexto"/>
          <p:cNvSpPr txBox="1"/>
          <p:nvPr/>
        </p:nvSpPr>
        <p:spPr>
          <a:xfrm>
            <a:off x="437124" y="3874185"/>
            <a:ext cx="742102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200" b="1" dirty="0" smtClean="0">
                <a:latin typeface="Arial" pitchFamily="34" charset="0"/>
                <a:cs typeface="Arial" pitchFamily="34" charset="0"/>
              </a:rPr>
              <a:t>Inspección El Dorado Albania- Caquetá,  01 de diciembre de 2023</a:t>
            </a:r>
          </a:p>
        </p:txBody>
      </p:sp>
      <p:grpSp>
        <p:nvGrpSpPr>
          <p:cNvPr id="2" name="26 Grupo"/>
          <p:cNvGrpSpPr/>
          <p:nvPr/>
        </p:nvGrpSpPr>
        <p:grpSpPr>
          <a:xfrm>
            <a:off x="1069559" y="4533671"/>
            <a:ext cx="2339162" cy="425053"/>
            <a:chOff x="2151530" y="4767793"/>
            <a:chExt cx="2556292" cy="425053"/>
          </a:xfrm>
        </p:grpSpPr>
        <p:sp>
          <p:nvSpPr>
            <p:cNvPr id="28" name="27 CuadroTexto"/>
            <p:cNvSpPr txBox="1"/>
            <p:nvPr/>
          </p:nvSpPr>
          <p:spPr>
            <a:xfrm>
              <a:off x="2152047" y="4767793"/>
              <a:ext cx="2555775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ES" sz="1100" b="1" dirty="0" smtClean="0"/>
                <a:t>CESAR  OLIMPO PEREZ ORTIZ</a:t>
              </a:r>
              <a:endParaRPr lang="es-CO" sz="1100" b="1" dirty="0" smtClean="0">
                <a:latin typeface="+mj-lt"/>
                <a:cs typeface="Arial" pitchFamily="34" charset="0"/>
              </a:endParaRPr>
            </a:p>
          </p:txBody>
        </p:sp>
        <p:sp>
          <p:nvSpPr>
            <p:cNvPr id="29" name="28 CuadroTexto"/>
            <p:cNvSpPr txBox="1"/>
            <p:nvPr/>
          </p:nvSpPr>
          <p:spPr>
            <a:xfrm>
              <a:off x="2151530" y="4931236"/>
              <a:ext cx="2338857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050" b="1" dirty="0" smtClean="0">
                  <a:latin typeface="+mj-lt"/>
                  <a:cs typeface="Arial" pitchFamily="34" charset="0"/>
                </a:rPr>
                <a:t>Rector</a:t>
              </a:r>
            </a:p>
          </p:txBody>
        </p:sp>
      </p:grpSp>
      <p:grpSp>
        <p:nvGrpSpPr>
          <p:cNvPr id="3" name="29 Grupo"/>
          <p:cNvGrpSpPr/>
          <p:nvPr/>
        </p:nvGrpSpPr>
        <p:grpSpPr>
          <a:xfrm>
            <a:off x="3500430" y="4534505"/>
            <a:ext cx="3310101" cy="425053"/>
            <a:chOff x="2151530" y="4767793"/>
            <a:chExt cx="2339375" cy="425053"/>
          </a:xfrm>
        </p:grpSpPr>
        <p:sp>
          <p:nvSpPr>
            <p:cNvPr id="31" name="30 CuadroTexto"/>
            <p:cNvSpPr txBox="1"/>
            <p:nvPr/>
          </p:nvSpPr>
          <p:spPr>
            <a:xfrm>
              <a:off x="2152048" y="4767793"/>
              <a:ext cx="2338857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100" b="1" dirty="0" smtClean="0">
                  <a:latin typeface="+mj-lt"/>
                  <a:cs typeface="Arial" pitchFamily="34" charset="0"/>
                </a:rPr>
                <a:t>ENRIQUE ALONSO LONDOÑO SALAZAR</a:t>
              </a:r>
            </a:p>
          </p:txBody>
        </p:sp>
        <p:sp>
          <p:nvSpPr>
            <p:cNvPr id="32" name="31 CuadroTexto"/>
            <p:cNvSpPr txBox="1"/>
            <p:nvPr/>
          </p:nvSpPr>
          <p:spPr>
            <a:xfrm>
              <a:off x="2151530" y="4931236"/>
              <a:ext cx="2338857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050" b="1" dirty="0" smtClean="0">
                  <a:latin typeface="Arial" pitchFamily="34" charset="0"/>
                  <a:cs typeface="Arial" pitchFamily="34" charset="0"/>
                </a:rPr>
                <a:t>Titular</a:t>
              </a:r>
            </a:p>
          </p:txBody>
        </p:sp>
      </p:grpSp>
      <p:sp>
        <p:nvSpPr>
          <p:cNvPr id="33" name="32 CuadroTexto"/>
          <p:cNvSpPr txBox="1"/>
          <p:nvPr/>
        </p:nvSpPr>
        <p:spPr>
          <a:xfrm>
            <a:off x="499038" y="1081243"/>
            <a:ext cx="763533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200" b="1" dirty="0" smtClean="0">
                <a:latin typeface="Arial" pitchFamily="34" charset="0"/>
                <a:cs typeface="Arial" pitchFamily="34" charset="0"/>
              </a:rPr>
              <a:t>SEDE BELLA AURORA</a:t>
            </a:r>
            <a:endParaRPr lang="es-ES" sz="1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magen" descr="4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158" y="285728"/>
            <a:ext cx="8400000" cy="6300000"/>
          </a:xfrm>
          <a:prstGeom prst="rect">
            <a:avLst/>
          </a:prstGeom>
          <a:ln>
            <a:solidFill>
              <a:schemeClr val="accent1"/>
            </a:solidFill>
          </a:ln>
        </p:spPr>
      </p:pic>
      <p:pic>
        <p:nvPicPr>
          <p:cNvPr id="19" name="18 Imagen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14348" y="946470"/>
            <a:ext cx="1273155" cy="1546978"/>
          </a:xfrm>
          <a:prstGeom prst="rect">
            <a:avLst/>
          </a:prstGeom>
        </p:spPr>
      </p:pic>
      <p:sp>
        <p:nvSpPr>
          <p:cNvPr id="20" name="19 CuadroTexto"/>
          <p:cNvSpPr txBox="1"/>
          <p:nvPr/>
        </p:nvSpPr>
        <p:spPr>
          <a:xfrm>
            <a:off x="508562" y="1496785"/>
            <a:ext cx="763533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ld English Text MT" pitchFamily="66" charset="0"/>
              </a:rPr>
              <a:t>Diploma</a:t>
            </a:r>
            <a:endParaRPr lang="es-CO" sz="4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Old English Text MT" pitchFamily="66" charset="0"/>
            </a:endParaRPr>
          </a:p>
        </p:txBody>
      </p:sp>
      <p:sp>
        <p:nvSpPr>
          <p:cNvPr id="21" name="20 CuadroTexto"/>
          <p:cNvSpPr txBox="1"/>
          <p:nvPr/>
        </p:nvSpPr>
        <p:spPr>
          <a:xfrm>
            <a:off x="508562" y="2222393"/>
            <a:ext cx="763533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 smtClean="0">
                <a:latin typeface="Script MT Bold" pitchFamily="66" charset="0"/>
              </a:rPr>
              <a:t>Que se le otorga a:</a:t>
            </a:r>
            <a:endParaRPr lang="es-CO" sz="2400" b="1" dirty="0">
              <a:latin typeface="Script MT Bold" pitchFamily="66" charset="0"/>
            </a:endParaRPr>
          </a:p>
        </p:txBody>
      </p:sp>
      <p:sp>
        <p:nvSpPr>
          <p:cNvPr id="22" name="21 CuadroTexto"/>
          <p:cNvSpPr txBox="1"/>
          <p:nvPr/>
        </p:nvSpPr>
        <p:spPr>
          <a:xfrm>
            <a:off x="508563" y="368060"/>
            <a:ext cx="763533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800" dirty="0" smtClean="0">
                <a:latin typeface="Old English Text MT" pitchFamily="66" charset="0"/>
              </a:rPr>
              <a:t>República de Colombia</a:t>
            </a:r>
            <a:endParaRPr lang="es-CO" sz="2800" dirty="0">
              <a:latin typeface="Old English Text MT" pitchFamily="66" charset="0"/>
            </a:endParaRPr>
          </a:p>
        </p:txBody>
      </p:sp>
      <p:sp>
        <p:nvSpPr>
          <p:cNvPr id="23" name="22 CuadroTexto"/>
          <p:cNvSpPr txBox="1"/>
          <p:nvPr/>
        </p:nvSpPr>
        <p:spPr>
          <a:xfrm>
            <a:off x="508563" y="795493"/>
            <a:ext cx="763533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INSTITUCIÓN EDUCATIVA RURAL EL DORADO</a:t>
            </a:r>
            <a:endParaRPr lang="es-CO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23 CuadroTexto"/>
          <p:cNvSpPr txBox="1"/>
          <p:nvPr/>
        </p:nvSpPr>
        <p:spPr>
          <a:xfrm>
            <a:off x="983675" y="3154580"/>
            <a:ext cx="6420891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700" b="1" dirty="0" smtClean="0">
                <a:latin typeface="Script MT Bold" pitchFamily="66" charset="0"/>
              </a:rPr>
              <a:t>Por ser promovido al grado Primero de Educación Básica Primaria, cumpliendo con los requisitos exigidos durante el año  escolar 2023</a:t>
            </a:r>
            <a:endParaRPr lang="es-CO" sz="1700" b="1" dirty="0">
              <a:latin typeface="Script MT Bold" pitchFamily="66" charset="0"/>
            </a:endParaRPr>
          </a:p>
        </p:txBody>
      </p:sp>
      <p:sp>
        <p:nvSpPr>
          <p:cNvPr id="25" name="24 CuadroTexto"/>
          <p:cNvSpPr txBox="1"/>
          <p:nvPr/>
        </p:nvSpPr>
        <p:spPr>
          <a:xfrm>
            <a:off x="486386" y="2650952"/>
            <a:ext cx="763533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YEIMER ANDRES TOVAR NIETO</a:t>
            </a:r>
            <a:endParaRPr lang="es-CO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6" name="25 CuadroTexto"/>
          <p:cNvSpPr txBox="1"/>
          <p:nvPr/>
        </p:nvSpPr>
        <p:spPr>
          <a:xfrm>
            <a:off x="437124" y="3874185"/>
            <a:ext cx="742102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200" b="1" dirty="0" smtClean="0">
                <a:latin typeface="Arial" pitchFamily="34" charset="0"/>
                <a:cs typeface="Arial" pitchFamily="34" charset="0"/>
              </a:rPr>
              <a:t>Inspección El Dorado Albania- Caquetá,  01 de diciembre de 2023</a:t>
            </a:r>
          </a:p>
        </p:txBody>
      </p:sp>
      <p:grpSp>
        <p:nvGrpSpPr>
          <p:cNvPr id="2" name="26 Grupo"/>
          <p:cNvGrpSpPr/>
          <p:nvPr/>
        </p:nvGrpSpPr>
        <p:grpSpPr>
          <a:xfrm>
            <a:off x="1069559" y="4533671"/>
            <a:ext cx="2339162" cy="425053"/>
            <a:chOff x="2151530" y="4767793"/>
            <a:chExt cx="2556292" cy="425053"/>
          </a:xfrm>
        </p:grpSpPr>
        <p:sp>
          <p:nvSpPr>
            <p:cNvPr id="28" name="27 CuadroTexto"/>
            <p:cNvSpPr txBox="1"/>
            <p:nvPr/>
          </p:nvSpPr>
          <p:spPr>
            <a:xfrm>
              <a:off x="2152047" y="4767793"/>
              <a:ext cx="2555775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ES" sz="1100" b="1" dirty="0" smtClean="0"/>
                <a:t>CESAR  OLIMPO PEREZ ORTIZ</a:t>
              </a:r>
              <a:endParaRPr lang="es-CO" sz="1100" b="1" dirty="0" smtClean="0">
                <a:latin typeface="+mj-lt"/>
                <a:cs typeface="Arial" pitchFamily="34" charset="0"/>
              </a:endParaRPr>
            </a:p>
          </p:txBody>
        </p:sp>
        <p:sp>
          <p:nvSpPr>
            <p:cNvPr id="29" name="28 CuadroTexto"/>
            <p:cNvSpPr txBox="1"/>
            <p:nvPr/>
          </p:nvSpPr>
          <p:spPr>
            <a:xfrm>
              <a:off x="2151530" y="4931236"/>
              <a:ext cx="2338857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050" b="1" dirty="0" smtClean="0">
                  <a:latin typeface="+mj-lt"/>
                  <a:cs typeface="Arial" pitchFamily="34" charset="0"/>
                </a:rPr>
                <a:t>Rector</a:t>
              </a:r>
            </a:p>
          </p:txBody>
        </p:sp>
      </p:grpSp>
      <p:grpSp>
        <p:nvGrpSpPr>
          <p:cNvPr id="3" name="29 Grupo"/>
          <p:cNvGrpSpPr/>
          <p:nvPr/>
        </p:nvGrpSpPr>
        <p:grpSpPr>
          <a:xfrm>
            <a:off x="3500430" y="4534505"/>
            <a:ext cx="3310101" cy="425053"/>
            <a:chOff x="2151530" y="4767793"/>
            <a:chExt cx="2339375" cy="425053"/>
          </a:xfrm>
        </p:grpSpPr>
        <p:sp>
          <p:nvSpPr>
            <p:cNvPr id="31" name="30 CuadroTexto"/>
            <p:cNvSpPr txBox="1"/>
            <p:nvPr/>
          </p:nvSpPr>
          <p:spPr>
            <a:xfrm>
              <a:off x="2152048" y="4767793"/>
              <a:ext cx="2338857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1100" b="1" dirty="0" smtClean="0">
                  <a:latin typeface="+mj-lt"/>
                  <a:cs typeface="Arial" pitchFamily="34" charset="0"/>
                </a:rPr>
                <a:t>MYRIAN DE JESUS ARCILA SANCHEZ </a:t>
              </a:r>
              <a:endParaRPr lang="es-CO" sz="1100" b="1" dirty="0" smtClean="0">
                <a:latin typeface="+mj-lt"/>
                <a:cs typeface="Arial" pitchFamily="34" charset="0"/>
              </a:endParaRPr>
            </a:p>
          </p:txBody>
        </p:sp>
        <p:sp>
          <p:nvSpPr>
            <p:cNvPr id="32" name="31 CuadroTexto"/>
            <p:cNvSpPr txBox="1"/>
            <p:nvPr/>
          </p:nvSpPr>
          <p:spPr>
            <a:xfrm>
              <a:off x="2151530" y="4931236"/>
              <a:ext cx="2338857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050" b="1" dirty="0" smtClean="0">
                  <a:latin typeface="Arial" pitchFamily="34" charset="0"/>
                  <a:cs typeface="Arial" pitchFamily="34" charset="0"/>
                </a:rPr>
                <a:t>Titular</a:t>
              </a:r>
            </a:p>
          </p:txBody>
        </p:sp>
      </p:grpSp>
      <p:sp>
        <p:nvSpPr>
          <p:cNvPr id="33" name="32 CuadroTexto"/>
          <p:cNvSpPr txBox="1"/>
          <p:nvPr/>
        </p:nvSpPr>
        <p:spPr>
          <a:xfrm>
            <a:off x="499038" y="1081243"/>
            <a:ext cx="763533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200" b="1" dirty="0" smtClean="0">
                <a:latin typeface="Arial" pitchFamily="34" charset="0"/>
                <a:cs typeface="Arial" pitchFamily="34" charset="0"/>
              </a:rPr>
              <a:t>SEDE EL PARAISO</a:t>
            </a:r>
            <a:endParaRPr lang="es-ES" sz="1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magen" descr="4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158" y="285728"/>
            <a:ext cx="8400000" cy="6300000"/>
          </a:xfrm>
          <a:prstGeom prst="rect">
            <a:avLst/>
          </a:prstGeom>
          <a:ln>
            <a:solidFill>
              <a:schemeClr val="accent1"/>
            </a:solidFill>
          </a:ln>
        </p:spPr>
      </p:pic>
      <p:pic>
        <p:nvPicPr>
          <p:cNvPr id="19" name="18 Imagen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14348" y="946470"/>
            <a:ext cx="1273155" cy="1546978"/>
          </a:xfrm>
          <a:prstGeom prst="rect">
            <a:avLst/>
          </a:prstGeom>
        </p:spPr>
      </p:pic>
      <p:sp>
        <p:nvSpPr>
          <p:cNvPr id="20" name="19 CuadroTexto"/>
          <p:cNvSpPr txBox="1"/>
          <p:nvPr/>
        </p:nvSpPr>
        <p:spPr>
          <a:xfrm>
            <a:off x="508562" y="1496785"/>
            <a:ext cx="763533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ld English Text MT" pitchFamily="66" charset="0"/>
              </a:rPr>
              <a:t>Diploma</a:t>
            </a:r>
            <a:endParaRPr lang="es-CO" sz="4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Old English Text MT" pitchFamily="66" charset="0"/>
            </a:endParaRPr>
          </a:p>
        </p:txBody>
      </p:sp>
      <p:sp>
        <p:nvSpPr>
          <p:cNvPr id="21" name="20 CuadroTexto"/>
          <p:cNvSpPr txBox="1"/>
          <p:nvPr/>
        </p:nvSpPr>
        <p:spPr>
          <a:xfrm>
            <a:off x="508562" y="2222393"/>
            <a:ext cx="763533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 smtClean="0">
                <a:latin typeface="Script MT Bold" pitchFamily="66" charset="0"/>
              </a:rPr>
              <a:t>Que se le otorga a:</a:t>
            </a:r>
            <a:endParaRPr lang="es-CO" sz="2400" b="1" dirty="0">
              <a:latin typeface="Script MT Bold" pitchFamily="66" charset="0"/>
            </a:endParaRPr>
          </a:p>
        </p:txBody>
      </p:sp>
      <p:sp>
        <p:nvSpPr>
          <p:cNvPr id="22" name="21 CuadroTexto"/>
          <p:cNvSpPr txBox="1"/>
          <p:nvPr/>
        </p:nvSpPr>
        <p:spPr>
          <a:xfrm>
            <a:off x="508563" y="368060"/>
            <a:ext cx="763533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800" dirty="0" smtClean="0">
                <a:latin typeface="Old English Text MT" pitchFamily="66" charset="0"/>
              </a:rPr>
              <a:t>República de Colombia</a:t>
            </a:r>
            <a:endParaRPr lang="es-CO" sz="2800" dirty="0">
              <a:latin typeface="Old English Text MT" pitchFamily="66" charset="0"/>
            </a:endParaRPr>
          </a:p>
        </p:txBody>
      </p:sp>
      <p:sp>
        <p:nvSpPr>
          <p:cNvPr id="23" name="22 CuadroTexto"/>
          <p:cNvSpPr txBox="1"/>
          <p:nvPr/>
        </p:nvSpPr>
        <p:spPr>
          <a:xfrm>
            <a:off x="508563" y="795493"/>
            <a:ext cx="763533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INSTITUCIÓN EDUCATIVA RURAL EL DORADO</a:t>
            </a:r>
            <a:endParaRPr lang="es-CO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23 CuadroTexto"/>
          <p:cNvSpPr txBox="1"/>
          <p:nvPr/>
        </p:nvSpPr>
        <p:spPr>
          <a:xfrm>
            <a:off x="983675" y="3154580"/>
            <a:ext cx="6420891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700" b="1" dirty="0" smtClean="0">
                <a:latin typeface="Script MT Bold" pitchFamily="66" charset="0"/>
              </a:rPr>
              <a:t>Por ser promovido al grado Primero de Educación Básica Primaria, cumpliendo con los requisitos exigidos durante el año  escolar 2023</a:t>
            </a:r>
            <a:endParaRPr lang="es-CO" sz="1700" b="1" dirty="0">
              <a:latin typeface="Script MT Bold" pitchFamily="66" charset="0"/>
            </a:endParaRPr>
          </a:p>
        </p:txBody>
      </p:sp>
      <p:sp>
        <p:nvSpPr>
          <p:cNvPr id="25" name="24 CuadroTexto"/>
          <p:cNvSpPr txBox="1"/>
          <p:nvPr/>
        </p:nvSpPr>
        <p:spPr>
          <a:xfrm>
            <a:off x="486386" y="2650952"/>
            <a:ext cx="763533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SAMUEL DAVID LUNA BELTRAN </a:t>
            </a:r>
            <a:endParaRPr lang="es-CO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6" name="25 CuadroTexto"/>
          <p:cNvSpPr txBox="1"/>
          <p:nvPr/>
        </p:nvSpPr>
        <p:spPr>
          <a:xfrm>
            <a:off x="437124" y="3874185"/>
            <a:ext cx="742102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200" b="1" dirty="0" smtClean="0">
                <a:latin typeface="Arial" pitchFamily="34" charset="0"/>
                <a:cs typeface="Arial" pitchFamily="34" charset="0"/>
              </a:rPr>
              <a:t>Inspección El Dorado Albania- Caquetá,  01 de diciembre de 2023</a:t>
            </a:r>
          </a:p>
        </p:txBody>
      </p:sp>
      <p:grpSp>
        <p:nvGrpSpPr>
          <p:cNvPr id="2" name="26 Grupo"/>
          <p:cNvGrpSpPr/>
          <p:nvPr/>
        </p:nvGrpSpPr>
        <p:grpSpPr>
          <a:xfrm>
            <a:off x="1069559" y="4533671"/>
            <a:ext cx="2339162" cy="425053"/>
            <a:chOff x="2151530" y="4767793"/>
            <a:chExt cx="2556292" cy="425053"/>
          </a:xfrm>
        </p:grpSpPr>
        <p:sp>
          <p:nvSpPr>
            <p:cNvPr id="28" name="27 CuadroTexto"/>
            <p:cNvSpPr txBox="1"/>
            <p:nvPr/>
          </p:nvSpPr>
          <p:spPr>
            <a:xfrm>
              <a:off x="2152047" y="4767793"/>
              <a:ext cx="2555775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ES" sz="1100" b="1" dirty="0" smtClean="0"/>
                <a:t>CESAR  OLIMPO PEREZ ORTIZ</a:t>
              </a:r>
              <a:endParaRPr lang="es-CO" sz="1100" b="1" dirty="0" smtClean="0">
                <a:latin typeface="+mj-lt"/>
                <a:cs typeface="Arial" pitchFamily="34" charset="0"/>
              </a:endParaRPr>
            </a:p>
          </p:txBody>
        </p:sp>
        <p:sp>
          <p:nvSpPr>
            <p:cNvPr id="29" name="28 CuadroTexto"/>
            <p:cNvSpPr txBox="1"/>
            <p:nvPr/>
          </p:nvSpPr>
          <p:spPr>
            <a:xfrm>
              <a:off x="2151530" y="4931236"/>
              <a:ext cx="2338857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050" b="1" dirty="0" smtClean="0">
                  <a:latin typeface="+mj-lt"/>
                  <a:cs typeface="Arial" pitchFamily="34" charset="0"/>
                </a:rPr>
                <a:t>Rector</a:t>
              </a:r>
            </a:p>
          </p:txBody>
        </p:sp>
      </p:grpSp>
      <p:grpSp>
        <p:nvGrpSpPr>
          <p:cNvPr id="3" name="29 Grupo"/>
          <p:cNvGrpSpPr/>
          <p:nvPr/>
        </p:nvGrpSpPr>
        <p:grpSpPr>
          <a:xfrm>
            <a:off x="3500430" y="4534505"/>
            <a:ext cx="3310101" cy="425053"/>
            <a:chOff x="2151530" y="4767793"/>
            <a:chExt cx="2339375" cy="425053"/>
          </a:xfrm>
        </p:grpSpPr>
        <p:sp>
          <p:nvSpPr>
            <p:cNvPr id="31" name="30 CuadroTexto"/>
            <p:cNvSpPr txBox="1"/>
            <p:nvPr/>
          </p:nvSpPr>
          <p:spPr>
            <a:xfrm>
              <a:off x="2152048" y="4767793"/>
              <a:ext cx="2338857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1100" b="1" dirty="0" smtClean="0">
                  <a:latin typeface="+mj-lt"/>
                  <a:cs typeface="Arial" pitchFamily="34" charset="0"/>
                </a:rPr>
                <a:t>MARICELA ROJAS VALENZUELA </a:t>
              </a:r>
              <a:endParaRPr lang="es-CO" sz="1100" b="1" dirty="0" smtClean="0">
                <a:latin typeface="+mj-lt"/>
                <a:cs typeface="Arial" pitchFamily="34" charset="0"/>
              </a:endParaRPr>
            </a:p>
          </p:txBody>
        </p:sp>
        <p:sp>
          <p:nvSpPr>
            <p:cNvPr id="32" name="31 CuadroTexto"/>
            <p:cNvSpPr txBox="1"/>
            <p:nvPr/>
          </p:nvSpPr>
          <p:spPr>
            <a:xfrm>
              <a:off x="2151530" y="4931236"/>
              <a:ext cx="2338857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050" b="1" dirty="0" smtClean="0">
                  <a:latin typeface="Arial" pitchFamily="34" charset="0"/>
                  <a:cs typeface="Arial" pitchFamily="34" charset="0"/>
                </a:rPr>
                <a:t>Titular</a:t>
              </a:r>
            </a:p>
          </p:txBody>
        </p:sp>
      </p:grpSp>
      <p:sp>
        <p:nvSpPr>
          <p:cNvPr id="33" name="32 CuadroTexto"/>
          <p:cNvSpPr txBox="1"/>
          <p:nvPr/>
        </p:nvSpPr>
        <p:spPr>
          <a:xfrm>
            <a:off x="499038" y="1081243"/>
            <a:ext cx="763533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200" b="1" dirty="0" smtClean="0">
                <a:latin typeface="Arial" pitchFamily="34" charset="0"/>
                <a:cs typeface="Arial" pitchFamily="34" charset="0"/>
              </a:rPr>
              <a:t>SEDE LA ARGENTINA</a:t>
            </a:r>
            <a:endParaRPr lang="es-ES" sz="1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magen" descr="4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158" y="285728"/>
            <a:ext cx="8400000" cy="6300000"/>
          </a:xfrm>
          <a:prstGeom prst="rect">
            <a:avLst/>
          </a:prstGeom>
          <a:ln>
            <a:solidFill>
              <a:schemeClr val="accent1"/>
            </a:solidFill>
          </a:ln>
        </p:spPr>
      </p:pic>
      <p:pic>
        <p:nvPicPr>
          <p:cNvPr id="19" name="18 Imagen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14348" y="946470"/>
            <a:ext cx="1273155" cy="1546978"/>
          </a:xfrm>
          <a:prstGeom prst="rect">
            <a:avLst/>
          </a:prstGeom>
        </p:spPr>
      </p:pic>
      <p:sp>
        <p:nvSpPr>
          <p:cNvPr id="20" name="19 CuadroTexto"/>
          <p:cNvSpPr txBox="1"/>
          <p:nvPr/>
        </p:nvSpPr>
        <p:spPr>
          <a:xfrm>
            <a:off x="508562" y="1496785"/>
            <a:ext cx="763533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ld English Text MT" pitchFamily="66" charset="0"/>
              </a:rPr>
              <a:t>Diploma</a:t>
            </a:r>
            <a:endParaRPr lang="es-CO" sz="4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Old English Text MT" pitchFamily="66" charset="0"/>
            </a:endParaRPr>
          </a:p>
        </p:txBody>
      </p:sp>
      <p:sp>
        <p:nvSpPr>
          <p:cNvPr id="21" name="20 CuadroTexto"/>
          <p:cNvSpPr txBox="1"/>
          <p:nvPr/>
        </p:nvSpPr>
        <p:spPr>
          <a:xfrm>
            <a:off x="508562" y="2222393"/>
            <a:ext cx="763533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 smtClean="0">
                <a:latin typeface="Script MT Bold" pitchFamily="66" charset="0"/>
              </a:rPr>
              <a:t>Que se le otorga a:</a:t>
            </a:r>
            <a:endParaRPr lang="es-CO" sz="2400" b="1" dirty="0">
              <a:latin typeface="Script MT Bold" pitchFamily="66" charset="0"/>
            </a:endParaRPr>
          </a:p>
        </p:txBody>
      </p:sp>
      <p:sp>
        <p:nvSpPr>
          <p:cNvPr id="22" name="21 CuadroTexto"/>
          <p:cNvSpPr txBox="1"/>
          <p:nvPr/>
        </p:nvSpPr>
        <p:spPr>
          <a:xfrm>
            <a:off x="508563" y="368060"/>
            <a:ext cx="763533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800" dirty="0" smtClean="0">
                <a:latin typeface="Old English Text MT" pitchFamily="66" charset="0"/>
              </a:rPr>
              <a:t>República de Colombia</a:t>
            </a:r>
            <a:endParaRPr lang="es-CO" sz="2800" dirty="0">
              <a:latin typeface="Old English Text MT" pitchFamily="66" charset="0"/>
            </a:endParaRPr>
          </a:p>
        </p:txBody>
      </p:sp>
      <p:sp>
        <p:nvSpPr>
          <p:cNvPr id="23" name="22 CuadroTexto"/>
          <p:cNvSpPr txBox="1"/>
          <p:nvPr/>
        </p:nvSpPr>
        <p:spPr>
          <a:xfrm>
            <a:off x="508563" y="795493"/>
            <a:ext cx="763533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INSTITUCIÓN EDUCATIVA RURAL EL DORADO</a:t>
            </a:r>
            <a:endParaRPr lang="es-CO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23 CuadroTexto"/>
          <p:cNvSpPr txBox="1"/>
          <p:nvPr/>
        </p:nvSpPr>
        <p:spPr>
          <a:xfrm>
            <a:off x="983675" y="3154580"/>
            <a:ext cx="6420891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700" b="1" dirty="0" smtClean="0">
                <a:latin typeface="Script MT Bold" pitchFamily="66" charset="0"/>
              </a:rPr>
              <a:t>Por ser promovido al grado Primero de Educación Básica Primaria, cumpliendo con los requisitos exigidos durante el año  escolar 2023</a:t>
            </a:r>
            <a:endParaRPr lang="es-CO" sz="1700" b="1" dirty="0">
              <a:latin typeface="Script MT Bold" pitchFamily="66" charset="0"/>
            </a:endParaRPr>
          </a:p>
        </p:txBody>
      </p:sp>
      <p:sp>
        <p:nvSpPr>
          <p:cNvPr id="25" name="24 CuadroTexto"/>
          <p:cNvSpPr txBox="1"/>
          <p:nvPr/>
        </p:nvSpPr>
        <p:spPr>
          <a:xfrm>
            <a:off x="486386" y="2650952"/>
            <a:ext cx="751463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JELMAN SANTIAGO POVEDA MOLINA</a:t>
            </a:r>
            <a:endParaRPr lang="es-CO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6" name="25 CuadroTexto"/>
          <p:cNvSpPr txBox="1"/>
          <p:nvPr/>
        </p:nvSpPr>
        <p:spPr>
          <a:xfrm>
            <a:off x="437124" y="3874185"/>
            <a:ext cx="742102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200" b="1" dirty="0" smtClean="0">
                <a:latin typeface="Arial" pitchFamily="34" charset="0"/>
                <a:cs typeface="Arial" pitchFamily="34" charset="0"/>
              </a:rPr>
              <a:t>Inspección El Dorado Albania- Caquetá,  01 de diciembre de 2023</a:t>
            </a:r>
          </a:p>
        </p:txBody>
      </p:sp>
      <p:grpSp>
        <p:nvGrpSpPr>
          <p:cNvPr id="2" name="26 Grupo"/>
          <p:cNvGrpSpPr/>
          <p:nvPr/>
        </p:nvGrpSpPr>
        <p:grpSpPr>
          <a:xfrm>
            <a:off x="1069559" y="4533671"/>
            <a:ext cx="2339162" cy="425053"/>
            <a:chOff x="2151530" y="4767793"/>
            <a:chExt cx="2556292" cy="425053"/>
          </a:xfrm>
        </p:grpSpPr>
        <p:sp>
          <p:nvSpPr>
            <p:cNvPr id="28" name="27 CuadroTexto"/>
            <p:cNvSpPr txBox="1"/>
            <p:nvPr/>
          </p:nvSpPr>
          <p:spPr>
            <a:xfrm>
              <a:off x="2152047" y="4767793"/>
              <a:ext cx="2555775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ES" sz="1100" b="1" dirty="0" smtClean="0"/>
                <a:t>CESAR  OLIMPO PEREZ ORTIZ</a:t>
              </a:r>
              <a:endParaRPr lang="es-CO" sz="1100" b="1" dirty="0" smtClean="0">
                <a:latin typeface="+mj-lt"/>
                <a:cs typeface="Arial" pitchFamily="34" charset="0"/>
              </a:endParaRPr>
            </a:p>
          </p:txBody>
        </p:sp>
        <p:sp>
          <p:nvSpPr>
            <p:cNvPr id="29" name="28 CuadroTexto"/>
            <p:cNvSpPr txBox="1"/>
            <p:nvPr/>
          </p:nvSpPr>
          <p:spPr>
            <a:xfrm>
              <a:off x="2151530" y="4931236"/>
              <a:ext cx="2338857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050" b="1" dirty="0" smtClean="0">
                  <a:latin typeface="+mj-lt"/>
                  <a:cs typeface="Arial" pitchFamily="34" charset="0"/>
                </a:rPr>
                <a:t>Rector</a:t>
              </a:r>
            </a:p>
          </p:txBody>
        </p:sp>
      </p:grpSp>
      <p:grpSp>
        <p:nvGrpSpPr>
          <p:cNvPr id="3" name="29 Grupo"/>
          <p:cNvGrpSpPr/>
          <p:nvPr/>
        </p:nvGrpSpPr>
        <p:grpSpPr>
          <a:xfrm>
            <a:off x="3500430" y="4534505"/>
            <a:ext cx="3310101" cy="425053"/>
            <a:chOff x="2151530" y="4767793"/>
            <a:chExt cx="2339375" cy="425053"/>
          </a:xfrm>
        </p:grpSpPr>
        <p:sp>
          <p:nvSpPr>
            <p:cNvPr id="31" name="30 CuadroTexto"/>
            <p:cNvSpPr txBox="1"/>
            <p:nvPr/>
          </p:nvSpPr>
          <p:spPr>
            <a:xfrm>
              <a:off x="2152048" y="4767793"/>
              <a:ext cx="2338857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1100" b="1" dirty="0" smtClean="0">
                  <a:latin typeface="+mj-lt"/>
                  <a:cs typeface="Arial" pitchFamily="34" charset="0"/>
                </a:rPr>
                <a:t>MARICELA ROJAS VALENZUELA </a:t>
              </a:r>
              <a:endParaRPr lang="es-CO" sz="1100" b="1" dirty="0" smtClean="0">
                <a:latin typeface="+mj-lt"/>
                <a:cs typeface="Arial" pitchFamily="34" charset="0"/>
              </a:endParaRPr>
            </a:p>
          </p:txBody>
        </p:sp>
        <p:sp>
          <p:nvSpPr>
            <p:cNvPr id="32" name="31 CuadroTexto"/>
            <p:cNvSpPr txBox="1"/>
            <p:nvPr/>
          </p:nvSpPr>
          <p:spPr>
            <a:xfrm>
              <a:off x="2151530" y="4931236"/>
              <a:ext cx="2338857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050" b="1" dirty="0" smtClean="0">
                  <a:latin typeface="Arial" pitchFamily="34" charset="0"/>
                  <a:cs typeface="Arial" pitchFamily="34" charset="0"/>
                </a:rPr>
                <a:t>Titular</a:t>
              </a:r>
            </a:p>
          </p:txBody>
        </p:sp>
      </p:grpSp>
      <p:sp>
        <p:nvSpPr>
          <p:cNvPr id="33" name="32 CuadroTexto"/>
          <p:cNvSpPr txBox="1"/>
          <p:nvPr/>
        </p:nvSpPr>
        <p:spPr>
          <a:xfrm>
            <a:off x="499038" y="1081243"/>
            <a:ext cx="763533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200" b="1" dirty="0" smtClean="0">
                <a:latin typeface="Arial" pitchFamily="34" charset="0"/>
                <a:cs typeface="Arial" pitchFamily="34" charset="0"/>
              </a:rPr>
              <a:t>SEDE LA ARGENTINA</a:t>
            </a:r>
            <a:endParaRPr lang="es-ES" sz="1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magen" descr="4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158" y="285728"/>
            <a:ext cx="8400000" cy="6300000"/>
          </a:xfrm>
          <a:prstGeom prst="rect">
            <a:avLst/>
          </a:prstGeom>
          <a:ln>
            <a:solidFill>
              <a:schemeClr val="accent1"/>
            </a:solidFill>
          </a:ln>
        </p:spPr>
      </p:pic>
      <p:pic>
        <p:nvPicPr>
          <p:cNvPr id="19" name="18 Imagen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14348" y="946470"/>
            <a:ext cx="1273155" cy="1546978"/>
          </a:xfrm>
          <a:prstGeom prst="rect">
            <a:avLst/>
          </a:prstGeom>
        </p:spPr>
      </p:pic>
      <p:sp>
        <p:nvSpPr>
          <p:cNvPr id="20" name="19 CuadroTexto"/>
          <p:cNvSpPr txBox="1"/>
          <p:nvPr/>
        </p:nvSpPr>
        <p:spPr>
          <a:xfrm>
            <a:off x="508562" y="1496785"/>
            <a:ext cx="763533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ld English Text MT" pitchFamily="66" charset="0"/>
              </a:rPr>
              <a:t>Diploma</a:t>
            </a:r>
            <a:endParaRPr lang="es-CO" sz="4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Old English Text MT" pitchFamily="66" charset="0"/>
            </a:endParaRPr>
          </a:p>
        </p:txBody>
      </p:sp>
      <p:sp>
        <p:nvSpPr>
          <p:cNvPr id="21" name="20 CuadroTexto"/>
          <p:cNvSpPr txBox="1"/>
          <p:nvPr/>
        </p:nvSpPr>
        <p:spPr>
          <a:xfrm>
            <a:off x="508562" y="2222393"/>
            <a:ext cx="763533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 smtClean="0">
                <a:latin typeface="Script MT Bold" pitchFamily="66" charset="0"/>
              </a:rPr>
              <a:t>Que se le otorga a:</a:t>
            </a:r>
            <a:endParaRPr lang="es-CO" sz="2400" b="1" dirty="0">
              <a:latin typeface="Script MT Bold" pitchFamily="66" charset="0"/>
            </a:endParaRPr>
          </a:p>
        </p:txBody>
      </p:sp>
      <p:sp>
        <p:nvSpPr>
          <p:cNvPr id="22" name="21 CuadroTexto"/>
          <p:cNvSpPr txBox="1"/>
          <p:nvPr/>
        </p:nvSpPr>
        <p:spPr>
          <a:xfrm>
            <a:off x="508563" y="368060"/>
            <a:ext cx="763533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800" dirty="0" smtClean="0">
                <a:latin typeface="Old English Text MT" pitchFamily="66" charset="0"/>
              </a:rPr>
              <a:t>República de Colombia</a:t>
            </a:r>
            <a:endParaRPr lang="es-CO" sz="2800" dirty="0">
              <a:latin typeface="Old English Text MT" pitchFamily="66" charset="0"/>
            </a:endParaRPr>
          </a:p>
        </p:txBody>
      </p:sp>
      <p:sp>
        <p:nvSpPr>
          <p:cNvPr id="23" name="22 CuadroTexto"/>
          <p:cNvSpPr txBox="1"/>
          <p:nvPr/>
        </p:nvSpPr>
        <p:spPr>
          <a:xfrm>
            <a:off x="508563" y="795493"/>
            <a:ext cx="763533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INSTITUCIÓN EDUCATIVA RURAL EL DORADO</a:t>
            </a:r>
            <a:endParaRPr lang="es-CO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23 CuadroTexto"/>
          <p:cNvSpPr txBox="1"/>
          <p:nvPr/>
        </p:nvSpPr>
        <p:spPr>
          <a:xfrm>
            <a:off x="983675" y="3154580"/>
            <a:ext cx="6420891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700" b="1" dirty="0" smtClean="0">
                <a:latin typeface="Script MT Bold" pitchFamily="66" charset="0"/>
              </a:rPr>
              <a:t>Por ser promovida al grado Primero de Educación Básica Primaria, cumpliendo con los requisitos exigidos durante el año  escolar 2023</a:t>
            </a:r>
            <a:endParaRPr lang="es-CO" sz="1700" b="1" dirty="0">
              <a:latin typeface="Script MT Bold" pitchFamily="66" charset="0"/>
            </a:endParaRPr>
          </a:p>
        </p:txBody>
      </p:sp>
      <p:sp>
        <p:nvSpPr>
          <p:cNvPr id="25" name="24 CuadroTexto"/>
          <p:cNvSpPr txBox="1"/>
          <p:nvPr/>
        </p:nvSpPr>
        <p:spPr>
          <a:xfrm>
            <a:off x="486386" y="2650952"/>
            <a:ext cx="763533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JENNIFER AILYN QUIROGA ROCHA </a:t>
            </a:r>
            <a:endParaRPr lang="es-CO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6" name="25 CuadroTexto"/>
          <p:cNvSpPr txBox="1"/>
          <p:nvPr/>
        </p:nvSpPr>
        <p:spPr>
          <a:xfrm>
            <a:off x="437124" y="3874185"/>
            <a:ext cx="742102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200" b="1" dirty="0" smtClean="0">
                <a:latin typeface="Arial" pitchFamily="34" charset="0"/>
                <a:cs typeface="Arial" pitchFamily="34" charset="0"/>
              </a:rPr>
              <a:t>Inspección El Dorado Albania- Caquetá,  01 de diciembre de 2023</a:t>
            </a:r>
          </a:p>
        </p:txBody>
      </p:sp>
      <p:grpSp>
        <p:nvGrpSpPr>
          <p:cNvPr id="2" name="26 Grupo"/>
          <p:cNvGrpSpPr/>
          <p:nvPr/>
        </p:nvGrpSpPr>
        <p:grpSpPr>
          <a:xfrm>
            <a:off x="1069559" y="4533671"/>
            <a:ext cx="2339162" cy="425053"/>
            <a:chOff x="2151530" y="4767793"/>
            <a:chExt cx="2556292" cy="425053"/>
          </a:xfrm>
        </p:grpSpPr>
        <p:sp>
          <p:nvSpPr>
            <p:cNvPr id="28" name="27 CuadroTexto"/>
            <p:cNvSpPr txBox="1"/>
            <p:nvPr/>
          </p:nvSpPr>
          <p:spPr>
            <a:xfrm>
              <a:off x="2152047" y="4767793"/>
              <a:ext cx="2555775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ES" sz="1100" b="1" dirty="0" smtClean="0"/>
                <a:t>CESAR  OLIMPO PEREZ ORTIZ</a:t>
              </a:r>
              <a:endParaRPr lang="es-CO" sz="1100" b="1" dirty="0" smtClean="0">
                <a:latin typeface="+mj-lt"/>
                <a:cs typeface="Arial" pitchFamily="34" charset="0"/>
              </a:endParaRPr>
            </a:p>
          </p:txBody>
        </p:sp>
        <p:sp>
          <p:nvSpPr>
            <p:cNvPr id="29" name="28 CuadroTexto"/>
            <p:cNvSpPr txBox="1"/>
            <p:nvPr/>
          </p:nvSpPr>
          <p:spPr>
            <a:xfrm>
              <a:off x="2151530" y="4931236"/>
              <a:ext cx="2338857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050" b="1" dirty="0" smtClean="0">
                  <a:latin typeface="+mj-lt"/>
                  <a:cs typeface="Arial" pitchFamily="34" charset="0"/>
                </a:rPr>
                <a:t>Rector</a:t>
              </a:r>
            </a:p>
          </p:txBody>
        </p:sp>
      </p:grpSp>
      <p:grpSp>
        <p:nvGrpSpPr>
          <p:cNvPr id="3" name="29 Grupo"/>
          <p:cNvGrpSpPr/>
          <p:nvPr/>
        </p:nvGrpSpPr>
        <p:grpSpPr>
          <a:xfrm>
            <a:off x="3500430" y="4534505"/>
            <a:ext cx="3310101" cy="425053"/>
            <a:chOff x="2151530" y="4767793"/>
            <a:chExt cx="2339375" cy="425053"/>
          </a:xfrm>
        </p:grpSpPr>
        <p:sp>
          <p:nvSpPr>
            <p:cNvPr id="31" name="30 CuadroTexto"/>
            <p:cNvSpPr txBox="1"/>
            <p:nvPr/>
          </p:nvSpPr>
          <p:spPr>
            <a:xfrm>
              <a:off x="2152048" y="4767793"/>
              <a:ext cx="2338857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1100" b="1" dirty="0" smtClean="0">
                  <a:latin typeface="+mj-lt"/>
                  <a:cs typeface="Arial" pitchFamily="34" charset="0"/>
                </a:rPr>
                <a:t>MARICELA ROJAS VALENZUELA </a:t>
              </a:r>
              <a:endParaRPr lang="es-CO" sz="1100" b="1" dirty="0" smtClean="0">
                <a:latin typeface="+mj-lt"/>
                <a:cs typeface="Arial" pitchFamily="34" charset="0"/>
              </a:endParaRPr>
            </a:p>
          </p:txBody>
        </p:sp>
        <p:sp>
          <p:nvSpPr>
            <p:cNvPr id="32" name="31 CuadroTexto"/>
            <p:cNvSpPr txBox="1"/>
            <p:nvPr/>
          </p:nvSpPr>
          <p:spPr>
            <a:xfrm>
              <a:off x="2151530" y="4931236"/>
              <a:ext cx="2338857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050" b="1" dirty="0" smtClean="0">
                  <a:latin typeface="Arial" pitchFamily="34" charset="0"/>
                  <a:cs typeface="Arial" pitchFamily="34" charset="0"/>
                </a:rPr>
                <a:t>Titular</a:t>
              </a:r>
            </a:p>
          </p:txBody>
        </p:sp>
      </p:grpSp>
      <p:sp>
        <p:nvSpPr>
          <p:cNvPr id="33" name="32 CuadroTexto"/>
          <p:cNvSpPr txBox="1"/>
          <p:nvPr/>
        </p:nvSpPr>
        <p:spPr>
          <a:xfrm>
            <a:off x="499038" y="1081243"/>
            <a:ext cx="763533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200" b="1" dirty="0" smtClean="0">
                <a:latin typeface="Arial" pitchFamily="34" charset="0"/>
                <a:cs typeface="Arial" pitchFamily="34" charset="0"/>
              </a:rPr>
              <a:t>SEDE LA ARGENTINA</a:t>
            </a:r>
            <a:endParaRPr lang="es-ES" sz="1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magen" descr="4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158" y="285728"/>
            <a:ext cx="8400000" cy="6300000"/>
          </a:xfrm>
          <a:prstGeom prst="rect">
            <a:avLst/>
          </a:prstGeom>
          <a:ln>
            <a:solidFill>
              <a:schemeClr val="accent1"/>
            </a:solidFill>
          </a:ln>
        </p:spPr>
      </p:pic>
      <p:pic>
        <p:nvPicPr>
          <p:cNvPr id="19" name="18 Imagen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14348" y="946470"/>
            <a:ext cx="1273155" cy="1546978"/>
          </a:xfrm>
          <a:prstGeom prst="rect">
            <a:avLst/>
          </a:prstGeom>
        </p:spPr>
      </p:pic>
      <p:sp>
        <p:nvSpPr>
          <p:cNvPr id="20" name="19 CuadroTexto"/>
          <p:cNvSpPr txBox="1"/>
          <p:nvPr/>
        </p:nvSpPr>
        <p:spPr>
          <a:xfrm>
            <a:off x="508562" y="1496785"/>
            <a:ext cx="763533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ld English Text MT" pitchFamily="66" charset="0"/>
              </a:rPr>
              <a:t>Diploma</a:t>
            </a:r>
            <a:endParaRPr lang="es-CO" sz="4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Old English Text MT" pitchFamily="66" charset="0"/>
            </a:endParaRPr>
          </a:p>
        </p:txBody>
      </p:sp>
      <p:sp>
        <p:nvSpPr>
          <p:cNvPr id="21" name="20 CuadroTexto"/>
          <p:cNvSpPr txBox="1"/>
          <p:nvPr/>
        </p:nvSpPr>
        <p:spPr>
          <a:xfrm>
            <a:off x="508562" y="2222393"/>
            <a:ext cx="763533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 smtClean="0">
                <a:latin typeface="Script MT Bold" pitchFamily="66" charset="0"/>
              </a:rPr>
              <a:t>Que se le otorga a:</a:t>
            </a:r>
            <a:endParaRPr lang="es-CO" sz="2400" b="1" dirty="0">
              <a:latin typeface="Script MT Bold" pitchFamily="66" charset="0"/>
            </a:endParaRPr>
          </a:p>
        </p:txBody>
      </p:sp>
      <p:sp>
        <p:nvSpPr>
          <p:cNvPr id="22" name="21 CuadroTexto"/>
          <p:cNvSpPr txBox="1"/>
          <p:nvPr/>
        </p:nvSpPr>
        <p:spPr>
          <a:xfrm>
            <a:off x="508563" y="368060"/>
            <a:ext cx="763533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800" dirty="0" smtClean="0">
                <a:latin typeface="Old English Text MT" pitchFamily="66" charset="0"/>
              </a:rPr>
              <a:t>República de Colombia</a:t>
            </a:r>
            <a:endParaRPr lang="es-CO" sz="2800" dirty="0">
              <a:latin typeface="Old English Text MT" pitchFamily="66" charset="0"/>
            </a:endParaRPr>
          </a:p>
        </p:txBody>
      </p:sp>
      <p:sp>
        <p:nvSpPr>
          <p:cNvPr id="23" name="22 CuadroTexto"/>
          <p:cNvSpPr txBox="1"/>
          <p:nvPr/>
        </p:nvSpPr>
        <p:spPr>
          <a:xfrm>
            <a:off x="508563" y="795493"/>
            <a:ext cx="763533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INSTITUCIÓN EDUCATIVA RURAL EL DORADO</a:t>
            </a:r>
            <a:endParaRPr lang="es-CO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23 CuadroTexto"/>
          <p:cNvSpPr txBox="1"/>
          <p:nvPr/>
        </p:nvSpPr>
        <p:spPr>
          <a:xfrm>
            <a:off x="983675" y="3154580"/>
            <a:ext cx="6420891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700" b="1" dirty="0" smtClean="0">
                <a:latin typeface="Script MT Bold" pitchFamily="66" charset="0"/>
              </a:rPr>
              <a:t>Por ser promovida al grado Primero de Educación Básica Primaria, cumpliendo con los requisitos exigidos durante el año  escolar 2023</a:t>
            </a:r>
            <a:endParaRPr lang="es-CO" sz="1700" b="1" dirty="0">
              <a:latin typeface="Script MT Bold" pitchFamily="66" charset="0"/>
            </a:endParaRPr>
          </a:p>
        </p:txBody>
      </p:sp>
      <p:sp>
        <p:nvSpPr>
          <p:cNvPr id="25" name="24 CuadroTexto"/>
          <p:cNvSpPr txBox="1"/>
          <p:nvPr/>
        </p:nvSpPr>
        <p:spPr>
          <a:xfrm>
            <a:off x="486386" y="2650952"/>
            <a:ext cx="763533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KAROL MAHIA ROJAS BECERRA </a:t>
            </a:r>
            <a:endParaRPr lang="es-CO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6" name="25 CuadroTexto"/>
          <p:cNvSpPr txBox="1"/>
          <p:nvPr/>
        </p:nvSpPr>
        <p:spPr>
          <a:xfrm>
            <a:off x="437124" y="3874185"/>
            <a:ext cx="742102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200" b="1" dirty="0" smtClean="0">
                <a:latin typeface="Arial" pitchFamily="34" charset="0"/>
                <a:cs typeface="Arial" pitchFamily="34" charset="0"/>
              </a:rPr>
              <a:t>Inspección El Dorado Albania- Caquetá,  01 de diciembre de 2023</a:t>
            </a:r>
          </a:p>
        </p:txBody>
      </p:sp>
      <p:grpSp>
        <p:nvGrpSpPr>
          <p:cNvPr id="2" name="26 Grupo"/>
          <p:cNvGrpSpPr/>
          <p:nvPr/>
        </p:nvGrpSpPr>
        <p:grpSpPr>
          <a:xfrm>
            <a:off x="1069559" y="4533671"/>
            <a:ext cx="2339162" cy="425053"/>
            <a:chOff x="2151530" y="4767793"/>
            <a:chExt cx="2556292" cy="425053"/>
          </a:xfrm>
        </p:grpSpPr>
        <p:sp>
          <p:nvSpPr>
            <p:cNvPr id="28" name="27 CuadroTexto"/>
            <p:cNvSpPr txBox="1"/>
            <p:nvPr/>
          </p:nvSpPr>
          <p:spPr>
            <a:xfrm>
              <a:off x="2152047" y="4767793"/>
              <a:ext cx="2555775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ES" sz="1100" b="1" dirty="0" smtClean="0"/>
                <a:t>CESAR  OLIMPO PEREZ ORTIZ</a:t>
              </a:r>
              <a:endParaRPr lang="es-CO" sz="1100" b="1" dirty="0" smtClean="0">
                <a:latin typeface="+mj-lt"/>
                <a:cs typeface="Arial" pitchFamily="34" charset="0"/>
              </a:endParaRPr>
            </a:p>
          </p:txBody>
        </p:sp>
        <p:sp>
          <p:nvSpPr>
            <p:cNvPr id="29" name="28 CuadroTexto"/>
            <p:cNvSpPr txBox="1"/>
            <p:nvPr/>
          </p:nvSpPr>
          <p:spPr>
            <a:xfrm>
              <a:off x="2151530" y="4931236"/>
              <a:ext cx="2338857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050" b="1" dirty="0" smtClean="0">
                  <a:latin typeface="+mj-lt"/>
                  <a:cs typeface="Arial" pitchFamily="34" charset="0"/>
                </a:rPr>
                <a:t>Rector</a:t>
              </a:r>
            </a:p>
          </p:txBody>
        </p:sp>
      </p:grpSp>
      <p:grpSp>
        <p:nvGrpSpPr>
          <p:cNvPr id="3" name="29 Grupo"/>
          <p:cNvGrpSpPr/>
          <p:nvPr/>
        </p:nvGrpSpPr>
        <p:grpSpPr>
          <a:xfrm>
            <a:off x="3500430" y="4534505"/>
            <a:ext cx="3310101" cy="425053"/>
            <a:chOff x="2151530" y="4767793"/>
            <a:chExt cx="2339375" cy="425053"/>
          </a:xfrm>
        </p:grpSpPr>
        <p:sp>
          <p:nvSpPr>
            <p:cNvPr id="31" name="30 CuadroTexto"/>
            <p:cNvSpPr txBox="1"/>
            <p:nvPr/>
          </p:nvSpPr>
          <p:spPr>
            <a:xfrm>
              <a:off x="2152048" y="4767793"/>
              <a:ext cx="2338857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1100" b="1" dirty="0" smtClean="0">
                  <a:latin typeface="+mj-lt"/>
                  <a:cs typeface="Arial" pitchFamily="34" charset="0"/>
                </a:rPr>
                <a:t>MARICELA ROJAS VALENZUELA </a:t>
              </a:r>
              <a:endParaRPr lang="es-CO" sz="1100" b="1" dirty="0" smtClean="0">
                <a:latin typeface="+mj-lt"/>
                <a:cs typeface="Arial" pitchFamily="34" charset="0"/>
              </a:endParaRPr>
            </a:p>
          </p:txBody>
        </p:sp>
        <p:sp>
          <p:nvSpPr>
            <p:cNvPr id="32" name="31 CuadroTexto"/>
            <p:cNvSpPr txBox="1"/>
            <p:nvPr/>
          </p:nvSpPr>
          <p:spPr>
            <a:xfrm>
              <a:off x="2151530" y="4931236"/>
              <a:ext cx="2338857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050" b="1" dirty="0" smtClean="0">
                  <a:latin typeface="Arial" pitchFamily="34" charset="0"/>
                  <a:cs typeface="Arial" pitchFamily="34" charset="0"/>
                </a:rPr>
                <a:t>Titular</a:t>
              </a:r>
            </a:p>
          </p:txBody>
        </p:sp>
      </p:grpSp>
      <p:sp>
        <p:nvSpPr>
          <p:cNvPr id="33" name="32 CuadroTexto"/>
          <p:cNvSpPr txBox="1"/>
          <p:nvPr/>
        </p:nvSpPr>
        <p:spPr>
          <a:xfrm>
            <a:off x="499038" y="1081243"/>
            <a:ext cx="763533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200" b="1" dirty="0" smtClean="0">
                <a:latin typeface="Arial" pitchFamily="34" charset="0"/>
                <a:cs typeface="Arial" pitchFamily="34" charset="0"/>
              </a:rPr>
              <a:t>SEDE LA ARGENTINA</a:t>
            </a:r>
            <a:endParaRPr lang="es-ES" sz="1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magen" descr="4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158" y="285728"/>
            <a:ext cx="8400000" cy="6300000"/>
          </a:xfrm>
          <a:prstGeom prst="rect">
            <a:avLst/>
          </a:prstGeom>
          <a:ln>
            <a:solidFill>
              <a:schemeClr val="accent1"/>
            </a:solidFill>
          </a:ln>
        </p:spPr>
      </p:pic>
      <p:pic>
        <p:nvPicPr>
          <p:cNvPr id="19" name="18 Imagen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14348" y="946470"/>
            <a:ext cx="1273155" cy="1546978"/>
          </a:xfrm>
          <a:prstGeom prst="rect">
            <a:avLst/>
          </a:prstGeom>
        </p:spPr>
      </p:pic>
      <p:sp>
        <p:nvSpPr>
          <p:cNvPr id="20" name="19 CuadroTexto"/>
          <p:cNvSpPr txBox="1"/>
          <p:nvPr/>
        </p:nvSpPr>
        <p:spPr>
          <a:xfrm>
            <a:off x="508562" y="1496785"/>
            <a:ext cx="763533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ld English Text MT" pitchFamily="66" charset="0"/>
              </a:rPr>
              <a:t>Diploma</a:t>
            </a:r>
            <a:endParaRPr lang="es-CO" sz="4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Old English Text MT" pitchFamily="66" charset="0"/>
            </a:endParaRPr>
          </a:p>
        </p:txBody>
      </p:sp>
      <p:sp>
        <p:nvSpPr>
          <p:cNvPr id="21" name="20 CuadroTexto"/>
          <p:cNvSpPr txBox="1"/>
          <p:nvPr/>
        </p:nvSpPr>
        <p:spPr>
          <a:xfrm>
            <a:off x="508562" y="2222393"/>
            <a:ext cx="763533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 smtClean="0">
                <a:latin typeface="Script MT Bold" pitchFamily="66" charset="0"/>
              </a:rPr>
              <a:t>Que se le otorga a:</a:t>
            </a:r>
            <a:endParaRPr lang="es-CO" sz="2400" b="1" dirty="0">
              <a:latin typeface="Script MT Bold" pitchFamily="66" charset="0"/>
            </a:endParaRPr>
          </a:p>
        </p:txBody>
      </p:sp>
      <p:sp>
        <p:nvSpPr>
          <p:cNvPr id="22" name="21 CuadroTexto"/>
          <p:cNvSpPr txBox="1"/>
          <p:nvPr/>
        </p:nvSpPr>
        <p:spPr>
          <a:xfrm>
            <a:off x="508563" y="368060"/>
            <a:ext cx="763533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800" dirty="0" smtClean="0">
                <a:latin typeface="Old English Text MT" pitchFamily="66" charset="0"/>
              </a:rPr>
              <a:t>República de Colombia</a:t>
            </a:r>
            <a:endParaRPr lang="es-CO" sz="2800" dirty="0">
              <a:latin typeface="Old English Text MT" pitchFamily="66" charset="0"/>
            </a:endParaRPr>
          </a:p>
        </p:txBody>
      </p:sp>
      <p:sp>
        <p:nvSpPr>
          <p:cNvPr id="23" name="22 CuadroTexto"/>
          <p:cNvSpPr txBox="1"/>
          <p:nvPr/>
        </p:nvSpPr>
        <p:spPr>
          <a:xfrm>
            <a:off x="508563" y="795493"/>
            <a:ext cx="763533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INSTITUCIÓN EDUCATIVA RURAL EL DORADO</a:t>
            </a:r>
            <a:endParaRPr lang="es-CO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23 CuadroTexto"/>
          <p:cNvSpPr txBox="1"/>
          <p:nvPr/>
        </p:nvSpPr>
        <p:spPr>
          <a:xfrm>
            <a:off x="983675" y="3154580"/>
            <a:ext cx="6420891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700" b="1" dirty="0" smtClean="0">
                <a:latin typeface="Script MT Bold" pitchFamily="66" charset="0"/>
              </a:rPr>
              <a:t>Por ser promovida al grado Primero de Educación Básica Primaria, cumpliendo con los requisitos exigidos durante el año  escolar 2023</a:t>
            </a:r>
            <a:endParaRPr lang="es-CO" sz="1700" b="1" dirty="0">
              <a:latin typeface="Script MT Bold" pitchFamily="66" charset="0"/>
            </a:endParaRPr>
          </a:p>
        </p:txBody>
      </p:sp>
      <p:sp>
        <p:nvSpPr>
          <p:cNvPr id="25" name="24 CuadroTexto"/>
          <p:cNvSpPr txBox="1"/>
          <p:nvPr/>
        </p:nvSpPr>
        <p:spPr>
          <a:xfrm>
            <a:off x="486386" y="2650952"/>
            <a:ext cx="763533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YURLEIDY  HENAO BERMEO </a:t>
            </a:r>
            <a:endParaRPr lang="es-CO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6" name="25 CuadroTexto"/>
          <p:cNvSpPr txBox="1"/>
          <p:nvPr/>
        </p:nvSpPr>
        <p:spPr>
          <a:xfrm>
            <a:off x="437124" y="3874185"/>
            <a:ext cx="742102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200" b="1" dirty="0" smtClean="0">
                <a:latin typeface="Arial" pitchFamily="34" charset="0"/>
                <a:cs typeface="Arial" pitchFamily="34" charset="0"/>
              </a:rPr>
              <a:t>Inspección El Dorado Albania- Caquetá,  01 de diciembre de 2023</a:t>
            </a:r>
          </a:p>
        </p:txBody>
      </p:sp>
      <p:grpSp>
        <p:nvGrpSpPr>
          <p:cNvPr id="2" name="26 Grupo"/>
          <p:cNvGrpSpPr/>
          <p:nvPr/>
        </p:nvGrpSpPr>
        <p:grpSpPr>
          <a:xfrm>
            <a:off x="1069559" y="4533671"/>
            <a:ext cx="2339162" cy="425053"/>
            <a:chOff x="2151530" y="4767793"/>
            <a:chExt cx="2556292" cy="425053"/>
          </a:xfrm>
        </p:grpSpPr>
        <p:sp>
          <p:nvSpPr>
            <p:cNvPr id="28" name="27 CuadroTexto"/>
            <p:cNvSpPr txBox="1"/>
            <p:nvPr/>
          </p:nvSpPr>
          <p:spPr>
            <a:xfrm>
              <a:off x="2152047" y="4767793"/>
              <a:ext cx="2555775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ES" sz="1100" b="1" dirty="0" smtClean="0"/>
                <a:t>CESAR  OLIMPO PEREZ ORTIZ</a:t>
              </a:r>
              <a:endParaRPr lang="es-CO" sz="1100" b="1" dirty="0" smtClean="0">
                <a:latin typeface="+mj-lt"/>
                <a:cs typeface="Arial" pitchFamily="34" charset="0"/>
              </a:endParaRPr>
            </a:p>
          </p:txBody>
        </p:sp>
        <p:sp>
          <p:nvSpPr>
            <p:cNvPr id="29" name="28 CuadroTexto"/>
            <p:cNvSpPr txBox="1"/>
            <p:nvPr/>
          </p:nvSpPr>
          <p:spPr>
            <a:xfrm>
              <a:off x="2151530" y="4931236"/>
              <a:ext cx="2338857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050" b="1" dirty="0" smtClean="0">
                  <a:latin typeface="+mj-lt"/>
                  <a:cs typeface="Arial" pitchFamily="34" charset="0"/>
                </a:rPr>
                <a:t>Rector</a:t>
              </a:r>
            </a:p>
          </p:txBody>
        </p:sp>
      </p:grpSp>
      <p:grpSp>
        <p:nvGrpSpPr>
          <p:cNvPr id="3" name="29 Grupo"/>
          <p:cNvGrpSpPr/>
          <p:nvPr/>
        </p:nvGrpSpPr>
        <p:grpSpPr>
          <a:xfrm>
            <a:off x="3357554" y="4534505"/>
            <a:ext cx="3452977" cy="425053"/>
            <a:chOff x="2151530" y="4767793"/>
            <a:chExt cx="2339375" cy="425053"/>
          </a:xfrm>
        </p:grpSpPr>
        <p:sp>
          <p:nvSpPr>
            <p:cNvPr id="31" name="30 CuadroTexto"/>
            <p:cNvSpPr txBox="1"/>
            <p:nvPr/>
          </p:nvSpPr>
          <p:spPr>
            <a:xfrm>
              <a:off x="2152048" y="4767793"/>
              <a:ext cx="2338857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1100" b="1" dirty="0" smtClean="0">
                  <a:latin typeface="+mj-lt"/>
                  <a:cs typeface="Arial" pitchFamily="34" charset="0"/>
                </a:rPr>
                <a:t>ROBERT JESUS AGUALIMPIA MOSQUERA</a:t>
              </a:r>
              <a:endParaRPr lang="es-CO" sz="1100" b="1" dirty="0" smtClean="0">
                <a:latin typeface="+mj-lt"/>
                <a:cs typeface="Arial" pitchFamily="34" charset="0"/>
              </a:endParaRPr>
            </a:p>
          </p:txBody>
        </p:sp>
        <p:sp>
          <p:nvSpPr>
            <p:cNvPr id="32" name="31 CuadroTexto"/>
            <p:cNvSpPr txBox="1"/>
            <p:nvPr/>
          </p:nvSpPr>
          <p:spPr>
            <a:xfrm>
              <a:off x="2151530" y="4931236"/>
              <a:ext cx="2338857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050" b="1" dirty="0" smtClean="0">
                  <a:latin typeface="Arial" pitchFamily="34" charset="0"/>
                  <a:cs typeface="Arial" pitchFamily="34" charset="0"/>
                </a:rPr>
                <a:t>Titular</a:t>
              </a:r>
            </a:p>
          </p:txBody>
        </p:sp>
      </p:grpSp>
      <p:sp>
        <p:nvSpPr>
          <p:cNvPr id="33" name="32 CuadroTexto"/>
          <p:cNvSpPr txBox="1"/>
          <p:nvPr/>
        </p:nvSpPr>
        <p:spPr>
          <a:xfrm>
            <a:off x="499038" y="1081243"/>
            <a:ext cx="763533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200" b="1" dirty="0" smtClean="0">
                <a:latin typeface="Arial" pitchFamily="34" charset="0"/>
                <a:cs typeface="Arial" pitchFamily="34" charset="0"/>
              </a:rPr>
              <a:t>SEDE LAS MARGARITAS</a:t>
            </a:r>
            <a:endParaRPr lang="es-ES" sz="1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magen" descr="4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158" y="285728"/>
            <a:ext cx="8400000" cy="6300000"/>
          </a:xfrm>
          <a:prstGeom prst="rect">
            <a:avLst/>
          </a:prstGeom>
          <a:ln>
            <a:solidFill>
              <a:schemeClr val="accent1"/>
            </a:solidFill>
          </a:ln>
        </p:spPr>
      </p:pic>
      <p:pic>
        <p:nvPicPr>
          <p:cNvPr id="19" name="18 Imagen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14348" y="946470"/>
            <a:ext cx="1273155" cy="1546978"/>
          </a:xfrm>
          <a:prstGeom prst="rect">
            <a:avLst/>
          </a:prstGeom>
        </p:spPr>
      </p:pic>
      <p:sp>
        <p:nvSpPr>
          <p:cNvPr id="20" name="19 CuadroTexto"/>
          <p:cNvSpPr txBox="1"/>
          <p:nvPr/>
        </p:nvSpPr>
        <p:spPr>
          <a:xfrm>
            <a:off x="508562" y="1496785"/>
            <a:ext cx="763533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ld English Text MT" pitchFamily="66" charset="0"/>
              </a:rPr>
              <a:t>Diploma</a:t>
            </a:r>
            <a:endParaRPr lang="es-CO" sz="4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Old English Text MT" pitchFamily="66" charset="0"/>
            </a:endParaRPr>
          </a:p>
        </p:txBody>
      </p:sp>
      <p:sp>
        <p:nvSpPr>
          <p:cNvPr id="21" name="20 CuadroTexto"/>
          <p:cNvSpPr txBox="1"/>
          <p:nvPr/>
        </p:nvSpPr>
        <p:spPr>
          <a:xfrm>
            <a:off x="508562" y="2222393"/>
            <a:ext cx="763533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 smtClean="0">
                <a:latin typeface="Script MT Bold" pitchFamily="66" charset="0"/>
              </a:rPr>
              <a:t>Que se le otorga a:</a:t>
            </a:r>
            <a:endParaRPr lang="es-CO" sz="2400" b="1" dirty="0">
              <a:latin typeface="Script MT Bold" pitchFamily="66" charset="0"/>
            </a:endParaRPr>
          </a:p>
        </p:txBody>
      </p:sp>
      <p:sp>
        <p:nvSpPr>
          <p:cNvPr id="22" name="21 CuadroTexto"/>
          <p:cNvSpPr txBox="1"/>
          <p:nvPr/>
        </p:nvSpPr>
        <p:spPr>
          <a:xfrm>
            <a:off x="508563" y="368060"/>
            <a:ext cx="763533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800" dirty="0" smtClean="0">
                <a:latin typeface="Old English Text MT" pitchFamily="66" charset="0"/>
              </a:rPr>
              <a:t>República de Colombia</a:t>
            </a:r>
            <a:endParaRPr lang="es-CO" sz="2800" dirty="0">
              <a:latin typeface="Old English Text MT" pitchFamily="66" charset="0"/>
            </a:endParaRPr>
          </a:p>
        </p:txBody>
      </p:sp>
      <p:sp>
        <p:nvSpPr>
          <p:cNvPr id="23" name="22 CuadroTexto"/>
          <p:cNvSpPr txBox="1"/>
          <p:nvPr/>
        </p:nvSpPr>
        <p:spPr>
          <a:xfrm>
            <a:off x="508563" y="795493"/>
            <a:ext cx="763533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INSTITUCIÓN EDUCATIVA RURAL EL DORADO</a:t>
            </a:r>
            <a:endParaRPr lang="es-CO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23 CuadroTexto"/>
          <p:cNvSpPr txBox="1"/>
          <p:nvPr/>
        </p:nvSpPr>
        <p:spPr>
          <a:xfrm>
            <a:off x="983675" y="3154580"/>
            <a:ext cx="6420891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700" b="1" dirty="0" smtClean="0">
                <a:latin typeface="Script MT Bold" pitchFamily="66" charset="0"/>
              </a:rPr>
              <a:t>Por ser promovida al grado Primero de Educación Básica Primaria, cumpliendo con los requisitos exigidos durante el año  escolar 2023</a:t>
            </a:r>
            <a:endParaRPr lang="es-CO" sz="1700" b="1" dirty="0">
              <a:latin typeface="Script MT Bold" pitchFamily="66" charset="0"/>
            </a:endParaRPr>
          </a:p>
        </p:txBody>
      </p:sp>
      <p:sp>
        <p:nvSpPr>
          <p:cNvPr id="25" name="24 CuadroTexto"/>
          <p:cNvSpPr txBox="1"/>
          <p:nvPr/>
        </p:nvSpPr>
        <p:spPr>
          <a:xfrm>
            <a:off x="486386" y="2650952"/>
            <a:ext cx="763533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YURLADI  GONZALEZ CRUZ </a:t>
            </a:r>
            <a:endParaRPr lang="es-CO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6" name="25 CuadroTexto"/>
          <p:cNvSpPr txBox="1"/>
          <p:nvPr/>
        </p:nvSpPr>
        <p:spPr>
          <a:xfrm>
            <a:off x="437124" y="3874185"/>
            <a:ext cx="742102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200" b="1" dirty="0" smtClean="0">
                <a:latin typeface="Arial" pitchFamily="34" charset="0"/>
                <a:cs typeface="Arial" pitchFamily="34" charset="0"/>
              </a:rPr>
              <a:t>Inspección El Dorado Albania- Caquetá,  01 de diciembre de 2023</a:t>
            </a:r>
          </a:p>
        </p:txBody>
      </p:sp>
      <p:grpSp>
        <p:nvGrpSpPr>
          <p:cNvPr id="2" name="26 Grupo"/>
          <p:cNvGrpSpPr/>
          <p:nvPr/>
        </p:nvGrpSpPr>
        <p:grpSpPr>
          <a:xfrm>
            <a:off x="1069559" y="4533671"/>
            <a:ext cx="2339162" cy="425053"/>
            <a:chOff x="2151530" y="4767793"/>
            <a:chExt cx="2556292" cy="425053"/>
          </a:xfrm>
        </p:grpSpPr>
        <p:sp>
          <p:nvSpPr>
            <p:cNvPr id="28" name="27 CuadroTexto"/>
            <p:cNvSpPr txBox="1"/>
            <p:nvPr/>
          </p:nvSpPr>
          <p:spPr>
            <a:xfrm>
              <a:off x="2152047" y="4767793"/>
              <a:ext cx="2555775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ES" sz="1100" b="1" dirty="0" smtClean="0"/>
                <a:t>CESAR  OLIMPO PEREZ ORTIZ</a:t>
              </a:r>
              <a:endParaRPr lang="es-CO" sz="1100" b="1" dirty="0" smtClean="0">
                <a:latin typeface="+mj-lt"/>
                <a:cs typeface="Arial" pitchFamily="34" charset="0"/>
              </a:endParaRPr>
            </a:p>
          </p:txBody>
        </p:sp>
        <p:sp>
          <p:nvSpPr>
            <p:cNvPr id="29" name="28 CuadroTexto"/>
            <p:cNvSpPr txBox="1"/>
            <p:nvPr/>
          </p:nvSpPr>
          <p:spPr>
            <a:xfrm>
              <a:off x="2151530" y="4931236"/>
              <a:ext cx="2338857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050" b="1" dirty="0" smtClean="0">
                  <a:latin typeface="+mj-lt"/>
                  <a:cs typeface="Arial" pitchFamily="34" charset="0"/>
                </a:rPr>
                <a:t>Rector</a:t>
              </a:r>
            </a:p>
          </p:txBody>
        </p:sp>
      </p:grpSp>
      <p:grpSp>
        <p:nvGrpSpPr>
          <p:cNvPr id="3" name="29 Grupo"/>
          <p:cNvGrpSpPr/>
          <p:nvPr/>
        </p:nvGrpSpPr>
        <p:grpSpPr>
          <a:xfrm>
            <a:off x="3714744" y="4534505"/>
            <a:ext cx="3095787" cy="425053"/>
            <a:chOff x="2151530" y="4767793"/>
            <a:chExt cx="2339375" cy="425053"/>
          </a:xfrm>
        </p:grpSpPr>
        <p:sp>
          <p:nvSpPr>
            <p:cNvPr id="31" name="30 CuadroTexto"/>
            <p:cNvSpPr txBox="1"/>
            <p:nvPr/>
          </p:nvSpPr>
          <p:spPr>
            <a:xfrm>
              <a:off x="2152048" y="4767793"/>
              <a:ext cx="2338857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100" b="1" dirty="0" smtClean="0">
                  <a:latin typeface="+mj-lt"/>
                  <a:cs typeface="Arial" pitchFamily="34" charset="0"/>
                </a:rPr>
                <a:t>VICTOR HUGO REVELO VILLACORTE</a:t>
              </a:r>
            </a:p>
          </p:txBody>
        </p:sp>
        <p:sp>
          <p:nvSpPr>
            <p:cNvPr id="32" name="31 CuadroTexto"/>
            <p:cNvSpPr txBox="1"/>
            <p:nvPr/>
          </p:nvSpPr>
          <p:spPr>
            <a:xfrm>
              <a:off x="2151530" y="4931236"/>
              <a:ext cx="2338857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050" b="1" dirty="0" smtClean="0">
                  <a:latin typeface="Arial" pitchFamily="34" charset="0"/>
                  <a:cs typeface="Arial" pitchFamily="34" charset="0"/>
                </a:rPr>
                <a:t>Titular</a:t>
              </a:r>
            </a:p>
          </p:txBody>
        </p:sp>
      </p:grpSp>
      <p:sp>
        <p:nvSpPr>
          <p:cNvPr id="33" name="32 CuadroTexto"/>
          <p:cNvSpPr txBox="1"/>
          <p:nvPr/>
        </p:nvSpPr>
        <p:spPr>
          <a:xfrm>
            <a:off x="499038" y="1081243"/>
            <a:ext cx="763533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200" b="1" dirty="0" smtClean="0">
                <a:latin typeface="Arial" pitchFamily="34" charset="0"/>
                <a:cs typeface="Arial" pitchFamily="34" charset="0"/>
              </a:rPr>
              <a:t>SEDE VERSALLES</a:t>
            </a:r>
            <a:endParaRPr lang="es-ES" sz="1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magen" descr="4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158" y="285728"/>
            <a:ext cx="8400000" cy="6300000"/>
          </a:xfrm>
          <a:prstGeom prst="rect">
            <a:avLst/>
          </a:prstGeom>
          <a:ln>
            <a:solidFill>
              <a:schemeClr val="accent1"/>
            </a:solidFill>
          </a:ln>
        </p:spPr>
      </p:pic>
      <p:pic>
        <p:nvPicPr>
          <p:cNvPr id="19" name="18 Imagen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14348" y="946470"/>
            <a:ext cx="1273155" cy="1546978"/>
          </a:xfrm>
          <a:prstGeom prst="rect">
            <a:avLst/>
          </a:prstGeom>
        </p:spPr>
      </p:pic>
      <p:sp>
        <p:nvSpPr>
          <p:cNvPr id="20" name="19 CuadroTexto"/>
          <p:cNvSpPr txBox="1"/>
          <p:nvPr/>
        </p:nvSpPr>
        <p:spPr>
          <a:xfrm>
            <a:off x="508562" y="1496785"/>
            <a:ext cx="763533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ld English Text MT" pitchFamily="66" charset="0"/>
              </a:rPr>
              <a:t>Diploma</a:t>
            </a:r>
            <a:endParaRPr lang="es-CO" sz="4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Old English Text MT" pitchFamily="66" charset="0"/>
            </a:endParaRPr>
          </a:p>
        </p:txBody>
      </p:sp>
      <p:sp>
        <p:nvSpPr>
          <p:cNvPr id="21" name="20 CuadroTexto"/>
          <p:cNvSpPr txBox="1"/>
          <p:nvPr/>
        </p:nvSpPr>
        <p:spPr>
          <a:xfrm>
            <a:off x="508562" y="2222393"/>
            <a:ext cx="763533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 smtClean="0">
                <a:latin typeface="Script MT Bold" pitchFamily="66" charset="0"/>
              </a:rPr>
              <a:t>Que se le otorga a:</a:t>
            </a:r>
            <a:endParaRPr lang="es-CO" sz="2400" b="1" dirty="0">
              <a:latin typeface="Script MT Bold" pitchFamily="66" charset="0"/>
            </a:endParaRPr>
          </a:p>
        </p:txBody>
      </p:sp>
      <p:sp>
        <p:nvSpPr>
          <p:cNvPr id="22" name="21 CuadroTexto"/>
          <p:cNvSpPr txBox="1"/>
          <p:nvPr/>
        </p:nvSpPr>
        <p:spPr>
          <a:xfrm>
            <a:off x="508563" y="368060"/>
            <a:ext cx="763533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800" dirty="0" smtClean="0">
                <a:latin typeface="Old English Text MT" pitchFamily="66" charset="0"/>
              </a:rPr>
              <a:t>República de Colombia</a:t>
            </a:r>
            <a:endParaRPr lang="es-CO" sz="2800" dirty="0">
              <a:latin typeface="Old English Text MT" pitchFamily="66" charset="0"/>
            </a:endParaRPr>
          </a:p>
        </p:txBody>
      </p:sp>
      <p:sp>
        <p:nvSpPr>
          <p:cNvPr id="23" name="22 CuadroTexto"/>
          <p:cNvSpPr txBox="1"/>
          <p:nvPr/>
        </p:nvSpPr>
        <p:spPr>
          <a:xfrm>
            <a:off x="508563" y="795493"/>
            <a:ext cx="763533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INSTITUCIÓN EDUCATIVA RURAL EL DORADO</a:t>
            </a:r>
            <a:endParaRPr lang="es-CO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23 CuadroTexto"/>
          <p:cNvSpPr txBox="1"/>
          <p:nvPr/>
        </p:nvSpPr>
        <p:spPr>
          <a:xfrm>
            <a:off x="983675" y="3154580"/>
            <a:ext cx="6420891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700" b="1" dirty="0" smtClean="0">
                <a:latin typeface="Script MT Bold" pitchFamily="66" charset="0"/>
              </a:rPr>
              <a:t>Por ser promovido al grado Primero de Educación Básica Primaria, cumpliendo con los requisitos exigidos durante el año  escolar 2023</a:t>
            </a:r>
            <a:endParaRPr lang="es-CO" sz="1700" b="1" dirty="0">
              <a:latin typeface="Script MT Bold" pitchFamily="66" charset="0"/>
            </a:endParaRPr>
          </a:p>
        </p:txBody>
      </p:sp>
      <p:sp>
        <p:nvSpPr>
          <p:cNvPr id="25" name="24 CuadroTexto"/>
          <p:cNvSpPr txBox="1"/>
          <p:nvPr/>
        </p:nvSpPr>
        <p:spPr>
          <a:xfrm>
            <a:off x="486386" y="2650952"/>
            <a:ext cx="763533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EDWIN SANTIAGO RODRIGUEZ MURCIA </a:t>
            </a:r>
            <a:endParaRPr lang="es-CO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6" name="25 CuadroTexto"/>
          <p:cNvSpPr txBox="1"/>
          <p:nvPr/>
        </p:nvSpPr>
        <p:spPr>
          <a:xfrm>
            <a:off x="437124" y="3874185"/>
            <a:ext cx="742102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200" b="1" dirty="0" smtClean="0">
                <a:latin typeface="Arial" pitchFamily="34" charset="0"/>
                <a:cs typeface="Arial" pitchFamily="34" charset="0"/>
              </a:rPr>
              <a:t>Inspección El Dorado Albania- Caquetá,  01 de diciembre de 2023</a:t>
            </a:r>
          </a:p>
        </p:txBody>
      </p:sp>
      <p:grpSp>
        <p:nvGrpSpPr>
          <p:cNvPr id="2" name="26 Grupo"/>
          <p:cNvGrpSpPr/>
          <p:nvPr/>
        </p:nvGrpSpPr>
        <p:grpSpPr>
          <a:xfrm>
            <a:off x="1069559" y="4533671"/>
            <a:ext cx="2339162" cy="425053"/>
            <a:chOff x="2151530" y="4767793"/>
            <a:chExt cx="2556292" cy="425053"/>
          </a:xfrm>
        </p:grpSpPr>
        <p:sp>
          <p:nvSpPr>
            <p:cNvPr id="28" name="27 CuadroTexto"/>
            <p:cNvSpPr txBox="1"/>
            <p:nvPr/>
          </p:nvSpPr>
          <p:spPr>
            <a:xfrm>
              <a:off x="2152047" y="4767793"/>
              <a:ext cx="2555775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ES" sz="1100" b="1" dirty="0" smtClean="0"/>
                <a:t>CESAR  OLIMPO PEREZ ORTIZ</a:t>
              </a:r>
              <a:endParaRPr lang="es-CO" sz="1100" b="1" dirty="0" smtClean="0">
                <a:latin typeface="+mj-lt"/>
                <a:cs typeface="Arial" pitchFamily="34" charset="0"/>
              </a:endParaRPr>
            </a:p>
          </p:txBody>
        </p:sp>
        <p:sp>
          <p:nvSpPr>
            <p:cNvPr id="29" name="28 CuadroTexto"/>
            <p:cNvSpPr txBox="1"/>
            <p:nvPr/>
          </p:nvSpPr>
          <p:spPr>
            <a:xfrm>
              <a:off x="2151530" y="4931236"/>
              <a:ext cx="2338857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050" b="1" dirty="0" smtClean="0">
                  <a:latin typeface="+mj-lt"/>
                  <a:cs typeface="Arial" pitchFamily="34" charset="0"/>
                </a:rPr>
                <a:t>Rector</a:t>
              </a:r>
            </a:p>
          </p:txBody>
        </p:sp>
      </p:grpSp>
      <p:grpSp>
        <p:nvGrpSpPr>
          <p:cNvPr id="3" name="29 Grupo"/>
          <p:cNvGrpSpPr/>
          <p:nvPr/>
        </p:nvGrpSpPr>
        <p:grpSpPr>
          <a:xfrm>
            <a:off x="3357554" y="4534505"/>
            <a:ext cx="3452977" cy="425053"/>
            <a:chOff x="2151530" y="4767793"/>
            <a:chExt cx="2339375" cy="425053"/>
          </a:xfrm>
        </p:grpSpPr>
        <p:sp>
          <p:nvSpPr>
            <p:cNvPr id="31" name="30 CuadroTexto"/>
            <p:cNvSpPr txBox="1"/>
            <p:nvPr/>
          </p:nvSpPr>
          <p:spPr>
            <a:xfrm>
              <a:off x="2152048" y="4767793"/>
              <a:ext cx="2338857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1100" b="1" dirty="0" smtClean="0">
                  <a:latin typeface="+mj-lt"/>
                  <a:cs typeface="Arial" pitchFamily="34" charset="0"/>
                </a:rPr>
                <a:t>ROBERT JESUS AGUALIMPIA MOSQUERA</a:t>
              </a:r>
              <a:endParaRPr lang="es-CO" sz="1100" b="1" dirty="0" smtClean="0">
                <a:latin typeface="+mj-lt"/>
                <a:cs typeface="Arial" pitchFamily="34" charset="0"/>
              </a:endParaRPr>
            </a:p>
          </p:txBody>
        </p:sp>
        <p:sp>
          <p:nvSpPr>
            <p:cNvPr id="32" name="31 CuadroTexto"/>
            <p:cNvSpPr txBox="1"/>
            <p:nvPr/>
          </p:nvSpPr>
          <p:spPr>
            <a:xfrm>
              <a:off x="2151530" y="4931236"/>
              <a:ext cx="2338857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050" b="1" dirty="0" smtClean="0">
                  <a:latin typeface="Arial" pitchFamily="34" charset="0"/>
                  <a:cs typeface="Arial" pitchFamily="34" charset="0"/>
                </a:rPr>
                <a:t>Titular</a:t>
              </a:r>
            </a:p>
          </p:txBody>
        </p:sp>
      </p:grpSp>
      <p:sp>
        <p:nvSpPr>
          <p:cNvPr id="33" name="32 CuadroTexto"/>
          <p:cNvSpPr txBox="1"/>
          <p:nvPr/>
        </p:nvSpPr>
        <p:spPr>
          <a:xfrm>
            <a:off x="499038" y="1081243"/>
            <a:ext cx="763533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200" b="1" dirty="0" smtClean="0">
                <a:latin typeface="Arial" pitchFamily="34" charset="0"/>
                <a:cs typeface="Arial" pitchFamily="34" charset="0"/>
              </a:rPr>
              <a:t>SEDE LAS MARGARITAS</a:t>
            </a:r>
            <a:endParaRPr lang="es-ES" sz="1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magen" descr="4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158" y="285728"/>
            <a:ext cx="8400000" cy="6300000"/>
          </a:xfrm>
          <a:prstGeom prst="rect">
            <a:avLst/>
          </a:prstGeom>
          <a:ln>
            <a:solidFill>
              <a:schemeClr val="accent1"/>
            </a:solidFill>
          </a:ln>
        </p:spPr>
      </p:pic>
      <p:pic>
        <p:nvPicPr>
          <p:cNvPr id="19" name="18 Imagen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14348" y="946470"/>
            <a:ext cx="1273155" cy="1546978"/>
          </a:xfrm>
          <a:prstGeom prst="rect">
            <a:avLst/>
          </a:prstGeom>
        </p:spPr>
      </p:pic>
      <p:sp>
        <p:nvSpPr>
          <p:cNvPr id="20" name="19 CuadroTexto"/>
          <p:cNvSpPr txBox="1"/>
          <p:nvPr/>
        </p:nvSpPr>
        <p:spPr>
          <a:xfrm>
            <a:off x="508562" y="1496785"/>
            <a:ext cx="763533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ld English Text MT" pitchFamily="66" charset="0"/>
              </a:rPr>
              <a:t>Diploma</a:t>
            </a:r>
            <a:endParaRPr lang="es-CO" sz="4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Old English Text MT" pitchFamily="66" charset="0"/>
            </a:endParaRPr>
          </a:p>
        </p:txBody>
      </p:sp>
      <p:sp>
        <p:nvSpPr>
          <p:cNvPr id="21" name="20 CuadroTexto"/>
          <p:cNvSpPr txBox="1"/>
          <p:nvPr/>
        </p:nvSpPr>
        <p:spPr>
          <a:xfrm>
            <a:off x="508562" y="2222393"/>
            <a:ext cx="763533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 smtClean="0">
                <a:latin typeface="Script MT Bold" pitchFamily="66" charset="0"/>
              </a:rPr>
              <a:t>Que se le otorga a:</a:t>
            </a:r>
            <a:endParaRPr lang="es-CO" sz="2400" b="1" dirty="0">
              <a:latin typeface="Script MT Bold" pitchFamily="66" charset="0"/>
            </a:endParaRPr>
          </a:p>
        </p:txBody>
      </p:sp>
      <p:sp>
        <p:nvSpPr>
          <p:cNvPr id="22" name="21 CuadroTexto"/>
          <p:cNvSpPr txBox="1"/>
          <p:nvPr/>
        </p:nvSpPr>
        <p:spPr>
          <a:xfrm>
            <a:off x="508563" y="368060"/>
            <a:ext cx="763533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800" dirty="0" smtClean="0">
                <a:latin typeface="Old English Text MT" pitchFamily="66" charset="0"/>
              </a:rPr>
              <a:t>República de Colombia</a:t>
            </a:r>
            <a:endParaRPr lang="es-CO" sz="2800" dirty="0">
              <a:latin typeface="Old English Text MT" pitchFamily="66" charset="0"/>
            </a:endParaRPr>
          </a:p>
        </p:txBody>
      </p:sp>
      <p:sp>
        <p:nvSpPr>
          <p:cNvPr id="23" name="22 CuadroTexto"/>
          <p:cNvSpPr txBox="1"/>
          <p:nvPr/>
        </p:nvSpPr>
        <p:spPr>
          <a:xfrm>
            <a:off x="508563" y="795493"/>
            <a:ext cx="763533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INSTITUCIÓN EDUCATIVA RURAL EL DORADO</a:t>
            </a:r>
            <a:endParaRPr lang="es-CO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23 CuadroTexto"/>
          <p:cNvSpPr txBox="1"/>
          <p:nvPr/>
        </p:nvSpPr>
        <p:spPr>
          <a:xfrm>
            <a:off x="983675" y="3154580"/>
            <a:ext cx="6420891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700" b="1" dirty="0" smtClean="0">
                <a:latin typeface="Script MT Bold" pitchFamily="66" charset="0"/>
              </a:rPr>
              <a:t>Por ser promovida al grado Primero de Educación Básica Primaria, cumpliendo con los requisitos exigidos durante el año  escolar 2023</a:t>
            </a:r>
            <a:endParaRPr lang="es-CO" sz="1700" b="1" dirty="0">
              <a:latin typeface="Script MT Bold" pitchFamily="66" charset="0"/>
            </a:endParaRPr>
          </a:p>
        </p:txBody>
      </p:sp>
      <p:sp>
        <p:nvSpPr>
          <p:cNvPr id="25" name="24 CuadroTexto"/>
          <p:cNvSpPr txBox="1"/>
          <p:nvPr/>
        </p:nvSpPr>
        <p:spPr>
          <a:xfrm>
            <a:off x="486386" y="2650952"/>
            <a:ext cx="763533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MAIDY SARAY RENGIFO OSPINA </a:t>
            </a:r>
            <a:endParaRPr lang="es-CO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6" name="25 CuadroTexto"/>
          <p:cNvSpPr txBox="1"/>
          <p:nvPr/>
        </p:nvSpPr>
        <p:spPr>
          <a:xfrm>
            <a:off x="437124" y="3874185"/>
            <a:ext cx="742102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200" b="1" dirty="0" smtClean="0">
                <a:latin typeface="Arial" pitchFamily="34" charset="0"/>
                <a:cs typeface="Arial" pitchFamily="34" charset="0"/>
              </a:rPr>
              <a:t>Inspección El Dorado Albania- Caquetá,  01 de diciembre de 2023</a:t>
            </a:r>
          </a:p>
        </p:txBody>
      </p:sp>
      <p:grpSp>
        <p:nvGrpSpPr>
          <p:cNvPr id="2" name="26 Grupo"/>
          <p:cNvGrpSpPr/>
          <p:nvPr/>
        </p:nvGrpSpPr>
        <p:grpSpPr>
          <a:xfrm>
            <a:off x="1069559" y="4533671"/>
            <a:ext cx="2339162" cy="425053"/>
            <a:chOff x="2151530" y="4767793"/>
            <a:chExt cx="2556292" cy="425053"/>
          </a:xfrm>
        </p:grpSpPr>
        <p:sp>
          <p:nvSpPr>
            <p:cNvPr id="28" name="27 CuadroTexto"/>
            <p:cNvSpPr txBox="1"/>
            <p:nvPr/>
          </p:nvSpPr>
          <p:spPr>
            <a:xfrm>
              <a:off x="2152047" y="4767793"/>
              <a:ext cx="2555775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ES" sz="1100" b="1" dirty="0" smtClean="0"/>
                <a:t>CESAR  OLIMPO PEREZ ORTIZ</a:t>
              </a:r>
              <a:endParaRPr lang="es-CO" sz="1100" b="1" dirty="0" smtClean="0">
                <a:latin typeface="+mj-lt"/>
                <a:cs typeface="Arial" pitchFamily="34" charset="0"/>
              </a:endParaRPr>
            </a:p>
          </p:txBody>
        </p:sp>
        <p:sp>
          <p:nvSpPr>
            <p:cNvPr id="29" name="28 CuadroTexto"/>
            <p:cNvSpPr txBox="1"/>
            <p:nvPr/>
          </p:nvSpPr>
          <p:spPr>
            <a:xfrm>
              <a:off x="2151530" y="4931236"/>
              <a:ext cx="2338857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050" b="1" dirty="0" smtClean="0">
                  <a:latin typeface="+mj-lt"/>
                  <a:cs typeface="Arial" pitchFamily="34" charset="0"/>
                </a:rPr>
                <a:t>Rector</a:t>
              </a:r>
            </a:p>
          </p:txBody>
        </p:sp>
      </p:grpSp>
      <p:grpSp>
        <p:nvGrpSpPr>
          <p:cNvPr id="3" name="29 Grupo"/>
          <p:cNvGrpSpPr/>
          <p:nvPr/>
        </p:nvGrpSpPr>
        <p:grpSpPr>
          <a:xfrm>
            <a:off x="3357554" y="4534505"/>
            <a:ext cx="3452977" cy="425053"/>
            <a:chOff x="2151530" y="4767793"/>
            <a:chExt cx="2339375" cy="425053"/>
          </a:xfrm>
        </p:grpSpPr>
        <p:sp>
          <p:nvSpPr>
            <p:cNvPr id="31" name="30 CuadroTexto"/>
            <p:cNvSpPr txBox="1"/>
            <p:nvPr/>
          </p:nvSpPr>
          <p:spPr>
            <a:xfrm>
              <a:off x="2152048" y="4767793"/>
              <a:ext cx="2338857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1100" b="1" dirty="0" smtClean="0">
                  <a:latin typeface="+mj-lt"/>
                  <a:cs typeface="Arial" pitchFamily="34" charset="0"/>
                </a:rPr>
                <a:t>ALEXANDER COPETE MOSQUERA</a:t>
              </a:r>
              <a:endParaRPr lang="es-CO" sz="1100" b="1" dirty="0" smtClean="0">
                <a:latin typeface="+mj-lt"/>
                <a:cs typeface="Arial" pitchFamily="34" charset="0"/>
              </a:endParaRPr>
            </a:p>
          </p:txBody>
        </p:sp>
        <p:sp>
          <p:nvSpPr>
            <p:cNvPr id="32" name="31 CuadroTexto"/>
            <p:cNvSpPr txBox="1"/>
            <p:nvPr/>
          </p:nvSpPr>
          <p:spPr>
            <a:xfrm>
              <a:off x="2151530" y="4931236"/>
              <a:ext cx="2338857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050" b="1" dirty="0" smtClean="0">
                  <a:latin typeface="Arial" pitchFamily="34" charset="0"/>
                  <a:cs typeface="Arial" pitchFamily="34" charset="0"/>
                </a:rPr>
                <a:t>Titular</a:t>
              </a:r>
            </a:p>
          </p:txBody>
        </p:sp>
      </p:grpSp>
      <p:sp>
        <p:nvSpPr>
          <p:cNvPr id="33" name="32 CuadroTexto"/>
          <p:cNvSpPr txBox="1"/>
          <p:nvPr/>
        </p:nvSpPr>
        <p:spPr>
          <a:xfrm>
            <a:off x="499038" y="1081243"/>
            <a:ext cx="763533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200" b="1" dirty="0" smtClean="0">
                <a:latin typeface="Arial" pitchFamily="34" charset="0"/>
                <a:cs typeface="Arial" pitchFamily="34" charset="0"/>
              </a:rPr>
              <a:t>SEDE LOS JARDINES</a:t>
            </a:r>
            <a:endParaRPr lang="es-ES" sz="1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magen" descr="4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158" y="285728"/>
            <a:ext cx="8400000" cy="6300000"/>
          </a:xfrm>
          <a:prstGeom prst="rect">
            <a:avLst/>
          </a:prstGeom>
          <a:ln>
            <a:solidFill>
              <a:schemeClr val="accent1"/>
            </a:solidFill>
          </a:ln>
        </p:spPr>
      </p:pic>
      <p:pic>
        <p:nvPicPr>
          <p:cNvPr id="19" name="18 Imagen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14348" y="946470"/>
            <a:ext cx="1273155" cy="1546978"/>
          </a:xfrm>
          <a:prstGeom prst="rect">
            <a:avLst/>
          </a:prstGeom>
        </p:spPr>
      </p:pic>
      <p:sp>
        <p:nvSpPr>
          <p:cNvPr id="20" name="19 CuadroTexto"/>
          <p:cNvSpPr txBox="1"/>
          <p:nvPr/>
        </p:nvSpPr>
        <p:spPr>
          <a:xfrm>
            <a:off x="508562" y="1496785"/>
            <a:ext cx="763533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ld English Text MT" pitchFamily="66" charset="0"/>
              </a:rPr>
              <a:t>Diploma</a:t>
            </a:r>
            <a:endParaRPr lang="es-CO" sz="4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Old English Text MT" pitchFamily="66" charset="0"/>
            </a:endParaRPr>
          </a:p>
        </p:txBody>
      </p:sp>
      <p:sp>
        <p:nvSpPr>
          <p:cNvPr id="21" name="20 CuadroTexto"/>
          <p:cNvSpPr txBox="1"/>
          <p:nvPr/>
        </p:nvSpPr>
        <p:spPr>
          <a:xfrm>
            <a:off x="508562" y="2222393"/>
            <a:ext cx="763533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 smtClean="0">
                <a:latin typeface="Script MT Bold" pitchFamily="66" charset="0"/>
              </a:rPr>
              <a:t>Que se le otorga a:</a:t>
            </a:r>
            <a:endParaRPr lang="es-CO" sz="2400" b="1" dirty="0">
              <a:latin typeface="Script MT Bold" pitchFamily="66" charset="0"/>
            </a:endParaRPr>
          </a:p>
        </p:txBody>
      </p:sp>
      <p:sp>
        <p:nvSpPr>
          <p:cNvPr id="22" name="21 CuadroTexto"/>
          <p:cNvSpPr txBox="1"/>
          <p:nvPr/>
        </p:nvSpPr>
        <p:spPr>
          <a:xfrm>
            <a:off x="508563" y="368060"/>
            <a:ext cx="763533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800" dirty="0" smtClean="0">
                <a:latin typeface="Old English Text MT" pitchFamily="66" charset="0"/>
              </a:rPr>
              <a:t>República de Colombia</a:t>
            </a:r>
            <a:endParaRPr lang="es-CO" sz="2800" dirty="0">
              <a:latin typeface="Old English Text MT" pitchFamily="66" charset="0"/>
            </a:endParaRPr>
          </a:p>
        </p:txBody>
      </p:sp>
      <p:sp>
        <p:nvSpPr>
          <p:cNvPr id="23" name="22 CuadroTexto"/>
          <p:cNvSpPr txBox="1"/>
          <p:nvPr/>
        </p:nvSpPr>
        <p:spPr>
          <a:xfrm>
            <a:off x="508563" y="795493"/>
            <a:ext cx="763533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INSTITUCIÓN EDUCATIVA RURAL EL DORADO</a:t>
            </a:r>
            <a:endParaRPr lang="es-CO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23 CuadroTexto"/>
          <p:cNvSpPr txBox="1"/>
          <p:nvPr/>
        </p:nvSpPr>
        <p:spPr>
          <a:xfrm>
            <a:off x="983675" y="3154580"/>
            <a:ext cx="6420891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700" b="1" dirty="0" smtClean="0">
                <a:latin typeface="Script MT Bold" pitchFamily="66" charset="0"/>
              </a:rPr>
              <a:t>Por ser promovida al grado Primero de Educación Básica Primaria, cumpliendo con los requisitos exigidos durante el año  escolar 2023</a:t>
            </a:r>
            <a:endParaRPr lang="es-CO" sz="1700" b="1" dirty="0">
              <a:latin typeface="Script MT Bold" pitchFamily="66" charset="0"/>
            </a:endParaRPr>
          </a:p>
        </p:txBody>
      </p:sp>
      <p:sp>
        <p:nvSpPr>
          <p:cNvPr id="25" name="24 CuadroTexto"/>
          <p:cNvSpPr txBox="1"/>
          <p:nvPr/>
        </p:nvSpPr>
        <p:spPr>
          <a:xfrm>
            <a:off x="486386" y="2650952"/>
            <a:ext cx="763533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MABELL SOPHIA RORIGUEZ APACHE </a:t>
            </a:r>
            <a:endParaRPr lang="es-CO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6" name="25 CuadroTexto"/>
          <p:cNvSpPr txBox="1"/>
          <p:nvPr/>
        </p:nvSpPr>
        <p:spPr>
          <a:xfrm>
            <a:off x="437124" y="3874185"/>
            <a:ext cx="742102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200" b="1" dirty="0" smtClean="0">
                <a:latin typeface="Arial" pitchFamily="34" charset="0"/>
                <a:cs typeface="Arial" pitchFamily="34" charset="0"/>
              </a:rPr>
              <a:t>Inspección El Dorado Albania- Caquetá,  01 de diciembre de 2023</a:t>
            </a:r>
          </a:p>
        </p:txBody>
      </p:sp>
      <p:grpSp>
        <p:nvGrpSpPr>
          <p:cNvPr id="2" name="26 Grupo"/>
          <p:cNvGrpSpPr/>
          <p:nvPr/>
        </p:nvGrpSpPr>
        <p:grpSpPr>
          <a:xfrm>
            <a:off x="1069559" y="4533671"/>
            <a:ext cx="2339162" cy="425053"/>
            <a:chOff x="2151530" y="4767793"/>
            <a:chExt cx="2556292" cy="425053"/>
          </a:xfrm>
        </p:grpSpPr>
        <p:sp>
          <p:nvSpPr>
            <p:cNvPr id="28" name="27 CuadroTexto"/>
            <p:cNvSpPr txBox="1"/>
            <p:nvPr/>
          </p:nvSpPr>
          <p:spPr>
            <a:xfrm>
              <a:off x="2152047" y="4767793"/>
              <a:ext cx="2555775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ES" sz="1100" b="1" dirty="0" smtClean="0"/>
                <a:t>CESAR  OLIMPO PEREZ ORTIZ</a:t>
              </a:r>
              <a:endParaRPr lang="es-CO" sz="1100" b="1" dirty="0" smtClean="0">
                <a:latin typeface="+mj-lt"/>
                <a:cs typeface="Arial" pitchFamily="34" charset="0"/>
              </a:endParaRPr>
            </a:p>
          </p:txBody>
        </p:sp>
        <p:sp>
          <p:nvSpPr>
            <p:cNvPr id="29" name="28 CuadroTexto"/>
            <p:cNvSpPr txBox="1"/>
            <p:nvPr/>
          </p:nvSpPr>
          <p:spPr>
            <a:xfrm>
              <a:off x="2151530" y="4931236"/>
              <a:ext cx="2338857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050" b="1" dirty="0" smtClean="0">
                  <a:latin typeface="+mj-lt"/>
                  <a:cs typeface="Arial" pitchFamily="34" charset="0"/>
                </a:rPr>
                <a:t>Rector</a:t>
              </a:r>
            </a:p>
          </p:txBody>
        </p:sp>
      </p:grpSp>
      <p:grpSp>
        <p:nvGrpSpPr>
          <p:cNvPr id="3" name="29 Grupo"/>
          <p:cNvGrpSpPr/>
          <p:nvPr/>
        </p:nvGrpSpPr>
        <p:grpSpPr>
          <a:xfrm>
            <a:off x="3357554" y="4534505"/>
            <a:ext cx="3452977" cy="425053"/>
            <a:chOff x="2151530" y="4767793"/>
            <a:chExt cx="2339375" cy="425053"/>
          </a:xfrm>
        </p:grpSpPr>
        <p:sp>
          <p:nvSpPr>
            <p:cNvPr id="31" name="30 CuadroTexto"/>
            <p:cNvSpPr txBox="1"/>
            <p:nvPr/>
          </p:nvSpPr>
          <p:spPr>
            <a:xfrm>
              <a:off x="2152048" y="4767793"/>
              <a:ext cx="2338857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1100" b="1" dirty="0" smtClean="0">
                  <a:latin typeface="+mj-lt"/>
                  <a:cs typeface="Arial" pitchFamily="34" charset="0"/>
                </a:rPr>
                <a:t>ALEXANDER COPETE MOSQUERA</a:t>
              </a:r>
              <a:endParaRPr lang="es-CO" sz="1100" b="1" dirty="0" smtClean="0">
                <a:latin typeface="+mj-lt"/>
                <a:cs typeface="Arial" pitchFamily="34" charset="0"/>
              </a:endParaRPr>
            </a:p>
          </p:txBody>
        </p:sp>
        <p:sp>
          <p:nvSpPr>
            <p:cNvPr id="32" name="31 CuadroTexto"/>
            <p:cNvSpPr txBox="1"/>
            <p:nvPr/>
          </p:nvSpPr>
          <p:spPr>
            <a:xfrm>
              <a:off x="2151530" y="4931236"/>
              <a:ext cx="2338857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050" b="1" dirty="0" smtClean="0">
                  <a:latin typeface="Arial" pitchFamily="34" charset="0"/>
                  <a:cs typeface="Arial" pitchFamily="34" charset="0"/>
                </a:rPr>
                <a:t>Titular</a:t>
              </a:r>
            </a:p>
          </p:txBody>
        </p:sp>
      </p:grpSp>
      <p:sp>
        <p:nvSpPr>
          <p:cNvPr id="33" name="32 CuadroTexto"/>
          <p:cNvSpPr txBox="1"/>
          <p:nvPr/>
        </p:nvSpPr>
        <p:spPr>
          <a:xfrm>
            <a:off x="499038" y="1081243"/>
            <a:ext cx="763533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200" b="1" dirty="0" smtClean="0">
                <a:latin typeface="Arial" pitchFamily="34" charset="0"/>
                <a:cs typeface="Arial" pitchFamily="34" charset="0"/>
              </a:rPr>
              <a:t>SEDE LOS JARDINES</a:t>
            </a:r>
            <a:endParaRPr lang="es-ES" sz="1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magen" descr="4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158" y="285728"/>
            <a:ext cx="8400000" cy="6300000"/>
          </a:xfrm>
          <a:prstGeom prst="rect">
            <a:avLst/>
          </a:prstGeom>
          <a:ln>
            <a:solidFill>
              <a:schemeClr val="accent1"/>
            </a:solidFill>
          </a:ln>
        </p:spPr>
      </p:pic>
      <p:pic>
        <p:nvPicPr>
          <p:cNvPr id="19" name="18 Imagen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14348" y="946470"/>
            <a:ext cx="1273155" cy="1546978"/>
          </a:xfrm>
          <a:prstGeom prst="rect">
            <a:avLst/>
          </a:prstGeom>
        </p:spPr>
      </p:pic>
      <p:sp>
        <p:nvSpPr>
          <p:cNvPr id="20" name="19 CuadroTexto"/>
          <p:cNvSpPr txBox="1"/>
          <p:nvPr/>
        </p:nvSpPr>
        <p:spPr>
          <a:xfrm>
            <a:off x="508562" y="1496785"/>
            <a:ext cx="763533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ld English Text MT" pitchFamily="66" charset="0"/>
              </a:rPr>
              <a:t>Diploma</a:t>
            </a:r>
            <a:endParaRPr lang="es-CO" sz="4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Old English Text MT" pitchFamily="66" charset="0"/>
            </a:endParaRPr>
          </a:p>
        </p:txBody>
      </p:sp>
      <p:sp>
        <p:nvSpPr>
          <p:cNvPr id="21" name="20 CuadroTexto"/>
          <p:cNvSpPr txBox="1"/>
          <p:nvPr/>
        </p:nvSpPr>
        <p:spPr>
          <a:xfrm>
            <a:off x="508562" y="2222393"/>
            <a:ext cx="763533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 smtClean="0">
                <a:latin typeface="Script MT Bold" pitchFamily="66" charset="0"/>
              </a:rPr>
              <a:t>Que se le otorga a:</a:t>
            </a:r>
            <a:endParaRPr lang="es-CO" sz="2400" b="1" dirty="0">
              <a:latin typeface="Script MT Bold" pitchFamily="66" charset="0"/>
            </a:endParaRPr>
          </a:p>
        </p:txBody>
      </p:sp>
      <p:sp>
        <p:nvSpPr>
          <p:cNvPr id="22" name="21 CuadroTexto"/>
          <p:cNvSpPr txBox="1"/>
          <p:nvPr/>
        </p:nvSpPr>
        <p:spPr>
          <a:xfrm>
            <a:off x="508563" y="368060"/>
            <a:ext cx="763533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800" dirty="0" smtClean="0">
                <a:latin typeface="Old English Text MT" pitchFamily="66" charset="0"/>
              </a:rPr>
              <a:t>República de Colombia</a:t>
            </a:r>
            <a:endParaRPr lang="es-CO" sz="2800" dirty="0">
              <a:latin typeface="Old English Text MT" pitchFamily="66" charset="0"/>
            </a:endParaRPr>
          </a:p>
        </p:txBody>
      </p:sp>
      <p:sp>
        <p:nvSpPr>
          <p:cNvPr id="23" name="22 CuadroTexto"/>
          <p:cNvSpPr txBox="1"/>
          <p:nvPr/>
        </p:nvSpPr>
        <p:spPr>
          <a:xfrm>
            <a:off x="508563" y="795493"/>
            <a:ext cx="763533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INSTITUCIÓN EDUCATIVA RURAL EL DORADO</a:t>
            </a:r>
            <a:endParaRPr lang="es-CO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23 CuadroTexto"/>
          <p:cNvSpPr txBox="1"/>
          <p:nvPr/>
        </p:nvSpPr>
        <p:spPr>
          <a:xfrm>
            <a:off x="983675" y="3154580"/>
            <a:ext cx="6420891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700" b="1" dirty="0" smtClean="0">
                <a:latin typeface="Script MT Bold" pitchFamily="66" charset="0"/>
              </a:rPr>
              <a:t>Por ser promovido al grado Primero de Educación Básica Primaria, cumpliendo con los requisitos exigidos durante el año  escolar 2023</a:t>
            </a:r>
            <a:endParaRPr lang="es-CO" sz="1700" b="1" dirty="0">
              <a:latin typeface="Script MT Bold" pitchFamily="66" charset="0"/>
            </a:endParaRPr>
          </a:p>
        </p:txBody>
      </p:sp>
      <p:sp>
        <p:nvSpPr>
          <p:cNvPr id="25" name="24 CuadroTexto"/>
          <p:cNvSpPr txBox="1"/>
          <p:nvPr/>
        </p:nvSpPr>
        <p:spPr>
          <a:xfrm>
            <a:off x="486387" y="2650952"/>
            <a:ext cx="7443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THIAGO EMANUEL TAPIERO CUELLAR </a:t>
            </a:r>
            <a:endParaRPr lang="es-CO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6" name="25 CuadroTexto"/>
          <p:cNvSpPr txBox="1"/>
          <p:nvPr/>
        </p:nvSpPr>
        <p:spPr>
          <a:xfrm>
            <a:off x="437124" y="3874185"/>
            <a:ext cx="742102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200" b="1" dirty="0" smtClean="0">
                <a:latin typeface="Arial" pitchFamily="34" charset="0"/>
                <a:cs typeface="Arial" pitchFamily="34" charset="0"/>
              </a:rPr>
              <a:t>Inspección El Dorado Albania- Caquetá,  01 de diciembre de 2023</a:t>
            </a:r>
          </a:p>
        </p:txBody>
      </p:sp>
      <p:grpSp>
        <p:nvGrpSpPr>
          <p:cNvPr id="2" name="26 Grupo"/>
          <p:cNvGrpSpPr/>
          <p:nvPr/>
        </p:nvGrpSpPr>
        <p:grpSpPr>
          <a:xfrm>
            <a:off x="1069559" y="4533671"/>
            <a:ext cx="2339162" cy="425053"/>
            <a:chOff x="2151530" y="4767793"/>
            <a:chExt cx="2556292" cy="425053"/>
          </a:xfrm>
        </p:grpSpPr>
        <p:sp>
          <p:nvSpPr>
            <p:cNvPr id="28" name="27 CuadroTexto"/>
            <p:cNvSpPr txBox="1"/>
            <p:nvPr/>
          </p:nvSpPr>
          <p:spPr>
            <a:xfrm>
              <a:off x="2152047" y="4767793"/>
              <a:ext cx="2555775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ES" sz="1100" b="1" dirty="0" smtClean="0"/>
                <a:t>CESAR  OLIMPO PEREZ ORTIZ</a:t>
              </a:r>
              <a:endParaRPr lang="es-CO" sz="1100" b="1" dirty="0" smtClean="0">
                <a:latin typeface="+mj-lt"/>
                <a:cs typeface="Arial" pitchFamily="34" charset="0"/>
              </a:endParaRPr>
            </a:p>
          </p:txBody>
        </p:sp>
        <p:sp>
          <p:nvSpPr>
            <p:cNvPr id="29" name="28 CuadroTexto"/>
            <p:cNvSpPr txBox="1"/>
            <p:nvPr/>
          </p:nvSpPr>
          <p:spPr>
            <a:xfrm>
              <a:off x="2151530" y="4931236"/>
              <a:ext cx="2338857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050" b="1" dirty="0" smtClean="0">
                  <a:latin typeface="+mj-lt"/>
                  <a:cs typeface="Arial" pitchFamily="34" charset="0"/>
                </a:rPr>
                <a:t>Rector</a:t>
              </a:r>
            </a:p>
          </p:txBody>
        </p:sp>
      </p:grpSp>
      <p:grpSp>
        <p:nvGrpSpPr>
          <p:cNvPr id="3" name="29 Grupo"/>
          <p:cNvGrpSpPr/>
          <p:nvPr/>
        </p:nvGrpSpPr>
        <p:grpSpPr>
          <a:xfrm>
            <a:off x="3357554" y="4534505"/>
            <a:ext cx="3452977" cy="425053"/>
            <a:chOff x="2151530" y="4767793"/>
            <a:chExt cx="2339375" cy="425053"/>
          </a:xfrm>
        </p:grpSpPr>
        <p:sp>
          <p:nvSpPr>
            <p:cNvPr id="31" name="30 CuadroTexto"/>
            <p:cNvSpPr txBox="1"/>
            <p:nvPr/>
          </p:nvSpPr>
          <p:spPr>
            <a:xfrm>
              <a:off x="2152048" y="4767793"/>
              <a:ext cx="2338857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1100" b="1" dirty="0" smtClean="0">
                  <a:latin typeface="+mj-lt"/>
                  <a:cs typeface="Arial" pitchFamily="34" charset="0"/>
                </a:rPr>
                <a:t>ALEXANDER COPETE MOSQUERA</a:t>
              </a:r>
              <a:endParaRPr lang="es-CO" sz="1100" b="1" dirty="0" smtClean="0">
                <a:latin typeface="+mj-lt"/>
                <a:cs typeface="Arial" pitchFamily="34" charset="0"/>
              </a:endParaRPr>
            </a:p>
          </p:txBody>
        </p:sp>
        <p:sp>
          <p:nvSpPr>
            <p:cNvPr id="32" name="31 CuadroTexto"/>
            <p:cNvSpPr txBox="1"/>
            <p:nvPr/>
          </p:nvSpPr>
          <p:spPr>
            <a:xfrm>
              <a:off x="2151530" y="4931236"/>
              <a:ext cx="2338857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050" b="1" dirty="0" smtClean="0">
                  <a:latin typeface="Arial" pitchFamily="34" charset="0"/>
                  <a:cs typeface="Arial" pitchFamily="34" charset="0"/>
                </a:rPr>
                <a:t>Titular</a:t>
              </a:r>
            </a:p>
          </p:txBody>
        </p:sp>
      </p:grpSp>
      <p:sp>
        <p:nvSpPr>
          <p:cNvPr id="33" name="32 CuadroTexto"/>
          <p:cNvSpPr txBox="1"/>
          <p:nvPr/>
        </p:nvSpPr>
        <p:spPr>
          <a:xfrm>
            <a:off x="499038" y="1081243"/>
            <a:ext cx="763533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200" b="1" dirty="0" smtClean="0">
                <a:latin typeface="Arial" pitchFamily="34" charset="0"/>
                <a:cs typeface="Arial" pitchFamily="34" charset="0"/>
              </a:rPr>
              <a:t>SEDE LOS JARDINES</a:t>
            </a:r>
            <a:endParaRPr lang="es-ES" sz="1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magen" descr="4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158" y="285728"/>
            <a:ext cx="8400000" cy="6300000"/>
          </a:xfrm>
          <a:prstGeom prst="rect">
            <a:avLst/>
          </a:prstGeom>
          <a:ln>
            <a:solidFill>
              <a:schemeClr val="accent1"/>
            </a:solidFill>
          </a:ln>
        </p:spPr>
      </p:pic>
      <p:pic>
        <p:nvPicPr>
          <p:cNvPr id="19" name="18 Imagen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14348" y="946470"/>
            <a:ext cx="1273155" cy="1546978"/>
          </a:xfrm>
          <a:prstGeom prst="rect">
            <a:avLst/>
          </a:prstGeom>
        </p:spPr>
      </p:pic>
      <p:sp>
        <p:nvSpPr>
          <p:cNvPr id="20" name="19 CuadroTexto"/>
          <p:cNvSpPr txBox="1"/>
          <p:nvPr/>
        </p:nvSpPr>
        <p:spPr>
          <a:xfrm>
            <a:off x="508562" y="1496785"/>
            <a:ext cx="763533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ld English Text MT" pitchFamily="66" charset="0"/>
              </a:rPr>
              <a:t>Diploma</a:t>
            </a:r>
            <a:endParaRPr lang="es-CO" sz="4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Old English Text MT" pitchFamily="66" charset="0"/>
            </a:endParaRPr>
          </a:p>
        </p:txBody>
      </p:sp>
      <p:sp>
        <p:nvSpPr>
          <p:cNvPr id="21" name="20 CuadroTexto"/>
          <p:cNvSpPr txBox="1"/>
          <p:nvPr/>
        </p:nvSpPr>
        <p:spPr>
          <a:xfrm>
            <a:off x="508562" y="2222393"/>
            <a:ext cx="763533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 smtClean="0">
                <a:latin typeface="Script MT Bold" pitchFamily="66" charset="0"/>
              </a:rPr>
              <a:t>Que se le otorga a:</a:t>
            </a:r>
            <a:endParaRPr lang="es-CO" sz="2400" b="1" dirty="0">
              <a:latin typeface="Script MT Bold" pitchFamily="66" charset="0"/>
            </a:endParaRPr>
          </a:p>
        </p:txBody>
      </p:sp>
      <p:sp>
        <p:nvSpPr>
          <p:cNvPr id="22" name="21 CuadroTexto"/>
          <p:cNvSpPr txBox="1"/>
          <p:nvPr/>
        </p:nvSpPr>
        <p:spPr>
          <a:xfrm>
            <a:off x="508563" y="368060"/>
            <a:ext cx="763533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800" dirty="0" smtClean="0">
                <a:latin typeface="Old English Text MT" pitchFamily="66" charset="0"/>
              </a:rPr>
              <a:t>República de Colombia</a:t>
            </a:r>
            <a:endParaRPr lang="es-CO" sz="2800" dirty="0">
              <a:latin typeface="Old English Text MT" pitchFamily="66" charset="0"/>
            </a:endParaRPr>
          </a:p>
        </p:txBody>
      </p:sp>
      <p:sp>
        <p:nvSpPr>
          <p:cNvPr id="23" name="22 CuadroTexto"/>
          <p:cNvSpPr txBox="1"/>
          <p:nvPr/>
        </p:nvSpPr>
        <p:spPr>
          <a:xfrm>
            <a:off x="508563" y="795493"/>
            <a:ext cx="763533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INSTITUCIÓN EDUCATIVA RURAL EL DORADO</a:t>
            </a:r>
            <a:endParaRPr lang="es-CO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23 CuadroTexto"/>
          <p:cNvSpPr txBox="1"/>
          <p:nvPr/>
        </p:nvSpPr>
        <p:spPr>
          <a:xfrm>
            <a:off x="983675" y="3154580"/>
            <a:ext cx="6420891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700" b="1" dirty="0" smtClean="0">
                <a:latin typeface="Script MT Bold" pitchFamily="66" charset="0"/>
              </a:rPr>
              <a:t>Por ser promovido al grado Primero de Educación Básica Primaria, cumpliendo con los requisitos exigidos durante el año  escolar 2023</a:t>
            </a:r>
            <a:endParaRPr lang="es-CO" sz="1700" b="1" dirty="0">
              <a:latin typeface="Script MT Bold" pitchFamily="66" charset="0"/>
            </a:endParaRPr>
          </a:p>
        </p:txBody>
      </p:sp>
      <p:sp>
        <p:nvSpPr>
          <p:cNvPr id="25" name="24 CuadroTexto"/>
          <p:cNvSpPr txBox="1"/>
          <p:nvPr/>
        </p:nvSpPr>
        <p:spPr>
          <a:xfrm>
            <a:off x="486386" y="2650952"/>
            <a:ext cx="763533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JHON EDEISON AMADO BLANDON </a:t>
            </a:r>
            <a:endParaRPr lang="es-CO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6" name="25 CuadroTexto"/>
          <p:cNvSpPr txBox="1"/>
          <p:nvPr/>
        </p:nvSpPr>
        <p:spPr>
          <a:xfrm>
            <a:off x="437124" y="3874185"/>
            <a:ext cx="742102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200" b="1" dirty="0" smtClean="0">
                <a:latin typeface="Arial" pitchFamily="34" charset="0"/>
                <a:cs typeface="Arial" pitchFamily="34" charset="0"/>
              </a:rPr>
              <a:t>Inspección El Dorado Albania- Caquetá,  01 de diciembre de 2023</a:t>
            </a:r>
          </a:p>
        </p:txBody>
      </p:sp>
      <p:grpSp>
        <p:nvGrpSpPr>
          <p:cNvPr id="2" name="26 Grupo"/>
          <p:cNvGrpSpPr/>
          <p:nvPr/>
        </p:nvGrpSpPr>
        <p:grpSpPr>
          <a:xfrm>
            <a:off x="1069559" y="4533671"/>
            <a:ext cx="2339162" cy="425053"/>
            <a:chOff x="2151530" y="4767793"/>
            <a:chExt cx="2556292" cy="425053"/>
          </a:xfrm>
        </p:grpSpPr>
        <p:sp>
          <p:nvSpPr>
            <p:cNvPr id="28" name="27 CuadroTexto"/>
            <p:cNvSpPr txBox="1"/>
            <p:nvPr/>
          </p:nvSpPr>
          <p:spPr>
            <a:xfrm>
              <a:off x="2152047" y="4767793"/>
              <a:ext cx="2555775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ES" sz="1100" b="1" dirty="0" smtClean="0"/>
                <a:t>CESAR  OLIMPO PEREZ ORTIZ</a:t>
              </a:r>
              <a:endParaRPr lang="es-CO" sz="1100" b="1" dirty="0" smtClean="0">
                <a:latin typeface="+mj-lt"/>
                <a:cs typeface="Arial" pitchFamily="34" charset="0"/>
              </a:endParaRPr>
            </a:p>
          </p:txBody>
        </p:sp>
        <p:sp>
          <p:nvSpPr>
            <p:cNvPr id="29" name="28 CuadroTexto"/>
            <p:cNvSpPr txBox="1"/>
            <p:nvPr/>
          </p:nvSpPr>
          <p:spPr>
            <a:xfrm>
              <a:off x="2151530" y="4931236"/>
              <a:ext cx="2338857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050" b="1" dirty="0" smtClean="0">
                  <a:latin typeface="+mj-lt"/>
                  <a:cs typeface="Arial" pitchFamily="34" charset="0"/>
                </a:rPr>
                <a:t>Rector</a:t>
              </a:r>
            </a:p>
          </p:txBody>
        </p:sp>
      </p:grpSp>
      <p:grpSp>
        <p:nvGrpSpPr>
          <p:cNvPr id="3" name="29 Grupo"/>
          <p:cNvGrpSpPr/>
          <p:nvPr/>
        </p:nvGrpSpPr>
        <p:grpSpPr>
          <a:xfrm>
            <a:off x="3357554" y="4534505"/>
            <a:ext cx="3452977" cy="425053"/>
            <a:chOff x="2151530" y="4767793"/>
            <a:chExt cx="2339375" cy="425053"/>
          </a:xfrm>
        </p:grpSpPr>
        <p:sp>
          <p:nvSpPr>
            <p:cNvPr id="31" name="30 CuadroTexto"/>
            <p:cNvSpPr txBox="1"/>
            <p:nvPr/>
          </p:nvSpPr>
          <p:spPr>
            <a:xfrm>
              <a:off x="2152048" y="4767793"/>
              <a:ext cx="2338857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1100" b="1" dirty="0" smtClean="0">
                  <a:latin typeface="+mj-lt"/>
                  <a:cs typeface="Arial" pitchFamily="34" charset="0"/>
                </a:rPr>
                <a:t>KAREN DANIXA ALVAREZ ARTUNDUAGA </a:t>
              </a:r>
              <a:endParaRPr lang="es-CO" sz="1100" b="1" dirty="0" smtClean="0">
                <a:latin typeface="+mj-lt"/>
                <a:cs typeface="Arial" pitchFamily="34" charset="0"/>
              </a:endParaRPr>
            </a:p>
          </p:txBody>
        </p:sp>
        <p:sp>
          <p:nvSpPr>
            <p:cNvPr id="32" name="31 CuadroTexto"/>
            <p:cNvSpPr txBox="1"/>
            <p:nvPr/>
          </p:nvSpPr>
          <p:spPr>
            <a:xfrm>
              <a:off x="2151530" y="4931236"/>
              <a:ext cx="2338857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050" b="1" dirty="0" smtClean="0">
                  <a:latin typeface="Arial" pitchFamily="34" charset="0"/>
                  <a:cs typeface="Arial" pitchFamily="34" charset="0"/>
                </a:rPr>
                <a:t>Titular</a:t>
              </a:r>
            </a:p>
          </p:txBody>
        </p:sp>
      </p:grpSp>
      <p:sp>
        <p:nvSpPr>
          <p:cNvPr id="33" name="32 CuadroTexto"/>
          <p:cNvSpPr txBox="1"/>
          <p:nvPr/>
        </p:nvSpPr>
        <p:spPr>
          <a:xfrm>
            <a:off x="499038" y="1081243"/>
            <a:ext cx="763533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200" b="1" dirty="0" smtClean="0">
                <a:latin typeface="Arial" pitchFamily="34" charset="0"/>
                <a:cs typeface="Arial" pitchFamily="34" charset="0"/>
              </a:rPr>
              <a:t>SEDE EL DORADO</a:t>
            </a:r>
            <a:endParaRPr lang="es-ES" sz="1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magen" descr="4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158" y="285728"/>
            <a:ext cx="8400000" cy="6300000"/>
          </a:xfrm>
          <a:prstGeom prst="rect">
            <a:avLst/>
          </a:prstGeom>
          <a:ln>
            <a:solidFill>
              <a:schemeClr val="accent1"/>
            </a:solidFill>
          </a:ln>
        </p:spPr>
      </p:pic>
      <p:pic>
        <p:nvPicPr>
          <p:cNvPr id="19" name="18 Imagen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14348" y="946470"/>
            <a:ext cx="1273155" cy="1546978"/>
          </a:xfrm>
          <a:prstGeom prst="rect">
            <a:avLst/>
          </a:prstGeom>
        </p:spPr>
      </p:pic>
      <p:sp>
        <p:nvSpPr>
          <p:cNvPr id="20" name="19 CuadroTexto"/>
          <p:cNvSpPr txBox="1"/>
          <p:nvPr/>
        </p:nvSpPr>
        <p:spPr>
          <a:xfrm>
            <a:off x="508562" y="1496785"/>
            <a:ext cx="763533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ld English Text MT" pitchFamily="66" charset="0"/>
              </a:rPr>
              <a:t>Diploma</a:t>
            </a:r>
            <a:endParaRPr lang="es-CO" sz="4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Old English Text MT" pitchFamily="66" charset="0"/>
            </a:endParaRPr>
          </a:p>
        </p:txBody>
      </p:sp>
      <p:sp>
        <p:nvSpPr>
          <p:cNvPr id="21" name="20 CuadroTexto"/>
          <p:cNvSpPr txBox="1"/>
          <p:nvPr/>
        </p:nvSpPr>
        <p:spPr>
          <a:xfrm>
            <a:off x="508562" y="2222393"/>
            <a:ext cx="763533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 smtClean="0">
                <a:latin typeface="Script MT Bold" pitchFamily="66" charset="0"/>
              </a:rPr>
              <a:t>Que se le otorga a:</a:t>
            </a:r>
            <a:endParaRPr lang="es-CO" sz="2400" b="1" dirty="0">
              <a:latin typeface="Script MT Bold" pitchFamily="66" charset="0"/>
            </a:endParaRPr>
          </a:p>
        </p:txBody>
      </p:sp>
      <p:sp>
        <p:nvSpPr>
          <p:cNvPr id="22" name="21 CuadroTexto"/>
          <p:cNvSpPr txBox="1"/>
          <p:nvPr/>
        </p:nvSpPr>
        <p:spPr>
          <a:xfrm>
            <a:off x="508563" y="368060"/>
            <a:ext cx="763533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800" dirty="0" smtClean="0">
                <a:latin typeface="Old English Text MT" pitchFamily="66" charset="0"/>
              </a:rPr>
              <a:t>República de Colombia</a:t>
            </a:r>
            <a:endParaRPr lang="es-CO" sz="2800" dirty="0">
              <a:latin typeface="Old English Text MT" pitchFamily="66" charset="0"/>
            </a:endParaRPr>
          </a:p>
        </p:txBody>
      </p:sp>
      <p:sp>
        <p:nvSpPr>
          <p:cNvPr id="23" name="22 CuadroTexto"/>
          <p:cNvSpPr txBox="1"/>
          <p:nvPr/>
        </p:nvSpPr>
        <p:spPr>
          <a:xfrm>
            <a:off x="508563" y="795493"/>
            <a:ext cx="763533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INSTITUCIÓN EDUCATIVA RURAL EL DORADO</a:t>
            </a:r>
            <a:endParaRPr lang="es-CO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23 CuadroTexto"/>
          <p:cNvSpPr txBox="1"/>
          <p:nvPr/>
        </p:nvSpPr>
        <p:spPr>
          <a:xfrm>
            <a:off x="983675" y="3154580"/>
            <a:ext cx="6420891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700" b="1" dirty="0" smtClean="0">
                <a:latin typeface="Script MT Bold" pitchFamily="66" charset="0"/>
              </a:rPr>
              <a:t>Por ser promovido al grado Primero de Educación Básica Primaria, cumpliendo con los requisitos exigidos durante el año  escolar 2023</a:t>
            </a:r>
            <a:endParaRPr lang="es-CO" sz="1700" b="1" dirty="0">
              <a:latin typeface="Script MT Bold" pitchFamily="66" charset="0"/>
            </a:endParaRPr>
          </a:p>
        </p:txBody>
      </p:sp>
      <p:sp>
        <p:nvSpPr>
          <p:cNvPr id="25" name="24 CuadroTexto"/>
          <p:cNvSpPr txBox="1"/>
          <p:nvPr/>
        </p:nvSpPr>
        <p:spPr>
          <a:xfrm>
            <a:off x="486386" y="2650952"/>
            <a:ext cx="763533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LICELDER DILAN AYALA VASQUEZ </a:t>
            </a:r>
            <a:endParaRPr lang="es-CO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6" name="25 CuadroTexto"/>
          <p:cNvSpPr txBox="1"/>
          <p:nvPr/>
        </p:nvSpPr>
        <p:spPr>
          <a:xfrm>
            <a:off x="437124" y="3874185"/>
            <a:ext cx="742102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200" b="1" dirty="0" smtClean="0">
                <a:latin typeface="Arial" pitchFamily="34" charset="0"/>
                <a:cs typeface="Arial" pitchFamily="34" charset="0"/>
              </a:rPr>
              <a:t>Inspección El Dorado Albania- Caquetá,  01 de diciembre de 2023</a:t>
            </a:r>
          </a:p>
        </p:txBody>
      </p:sp>
      <p:grpSp>
        <p:nvGrpSpPr>
          <p:cNvPr id="2" name="26 Grupo"/>
          <p:cNvGrpSpPr/>
          <p:nvPr/>
        </p:nvGrpSpPr>
        <p:grpSpPr>
          <a:xfrm>
            <a:off x="1069559" y="4533671"/>
            <a:ext cx="2339162" cy="425053"/>
            <a:chOff x="2151530" y="4767793"/>
            <a:chExt cx="2556292" cy="425053"/>
          </a:xfrm>
        </p:grpSpPr>
        <p:sp>
          <p:nvSpPr>
            <p:cNvPr id="28" name="27 CuadroTexto"/>
            <p:cNvSpPr txBox="1"/>
            <p:nvPr/>
          </p:nvSpPr>
          <p:spPr>
            <a:xfrm>
              <a:off x="2152047" y="4767793"/>
              <a:ext cx="2555775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ES" sz="1100" b="1" dirty="0" smtClean="0"/>
                <a:t>CESAR  OLIMPO PEREZ ORTIZ</a:t>
              </a:r>
              <a:endParaRPr lang="es-CO" sz="1100" b="1" dirty="0" smtClean="0">
                <a:latin typeface="+mj-lt"/>
                <a:cs typeface="Arial" pitchFamily="34" charset="0"/>
              </a:endParaRPr>
            </a:p>
          </p:txBody>
        </p:sp>
        <p:sp>
          <p:nvSpPr>
            <p:cNvPr id="29" name="28 CuadroTexto"/>
            <p:cNvSpPr txBox="1"/>
            <p:nvPr/>
          </p:nvSpPr>
          <p:spPr>
            <a:xfrm>
              <a:off x="2151530" y="4931236"/>
              <a:ext cx="2338857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050" b="1" dirty="0" smtClean="0">
                  <a:latin typeface="+mj-lt"/>
                  <a:cs typeface="Arial" pitchFamily="34" charset="0"/>
                </a:rPr>
                <a:t>Rector</a:t>
              </a:r>
            </a:p>
          </p:txBody>
        </p:sp>
      </p:grpSp>
      <p:grpSp>
        <p:nvGrpSpPr>
          <p:cNvPr id="3" name="29 Grupo"/>
          <p:cNvGrpSpPr/>
          <p:nvPr/>
        </p:nvGrpSpPr>
        <p:grpSpPr>
          <a:xfrm>
            <a:off x="3357554" y="4534505"/>
            <a:ext cx="3452977" cy="425053"/>
            <a:chOff x="2151530" y="4767793"/>
            <a:chExt cx="2339375" cy="425053"/>
          </a:xfrm>
        </p:grpSpPr>
        <p:sp>
          <p:nvSpPr>
            <p:cNvPr id="31" name="30 CuadroTexto"/>
            <p:cNvSpPr txBox="1"/>
            <p:nvPr/>
          </p:nvSpPr>
          <p:spPr>
            <a:xfrm>
              <a:off x="2152048" y="4767793"/>
              <a:ext cx="2338857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1100" b="1" dirty="0" smtClean="0">
                  <a:latin typeface="+mj-lt"/>
                  <a:cs typeface="Arial" pitchFamily="34" charset="0"/>
                </a:rPr>
                <a:t>KAREN DANIXA ALVAREZ ARTUNDUAGA </a:t>
              </a:r>
              <a:endParaRPr lang="es-CO" sz="1100" b="1" dirty="0" smtClean="0">
                <a:latin typeface="+mj-lt"/>
                <a:cs typeface="Arial" pitchFamily="34" charset="0"/>
              </a:endParaRPr>
            </a:p>
          </p:txBody>
        </p:sp>
        <p:sp>
          <p:nvSpPr>
            <p:cNvPr id="32" name="31 CuadroTexto"/>
            <p:cNvSpPr txBox="1"/>
            <p:nvPr/>
          </p:nvSpPr>
          <p:spPr>
            <a:xfrm>
              <a:off x="2151530" y="4931236"/>
              <a:ext cx="2338857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050" b="1" dirty="0" smtClean="0">
                  <a:latin typeface="Arial" pitchFamily="34" charset="0"/>
                  <a:cs typeface="Arial" pitchFamily="34" charset="0"/>
                </a:rPr>
                <a:t>Titular</a:t>
              </a:r>
            </a:p>
          </p:txBody>
        </p:sp>
      </p:grpSp>
      <p:sp>
        <p:nvSpPr>
          <p:cNvPr id="33" name="32 CuadroTexto"/>
          <p:cNvSpPr txBox="1"/>
          <p:nvPr/>
        </p:nvSpPr>
        <p:spPr>
          <a:xfrm>
            <a:off x="499038" y="1081243"/>
            <a:ext cx="763533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200" b="1" dirty="0" smtClean="0">
                <a:latin typeface="Arial" pitchFamily="34" charset="0"/>
                <a:cs typeface="Arial" pitchFamily="34" charset="0"/>
              </a:rPr>
              <a:t>SEDE EL DORADO</a:t>
            </a:r>
            <a:endParaRPr lang="es-ES" sz="1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magen" descr="4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158" y="285728"/>
            <a:ext cx="8400000" cy="6300000"/>
          </a:xfrm>
          <a:prstGeom prst="rect">
            <a:avLst/>
          </a:prstGeom>
          <a:ln>
            <a:solidFill>
              <a:schemeClr val="accent1"/>
            </a:solidFill>
          </a:ln>
        </p:spPr>
      </p:pic>
      <p:pic>
        <p:nvPicPr>
          <p:cNvPr id="19" name="18 Imagen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14348" y="946470"/>
            <a:ext cx="1273155" cy="1546978"/>
          </a:xfrm>
          <a:prstGeom prst="rect">
            <a:avLst/>
          </a:prstGeom>
        </p:spPr>
      </p:pic>
      <p:sp>
        <p:nvSpPr>
          <p:cNvPr id="20" name="19 CuadroTexto"/>
          <p:cNvSpPr txBox="1"/>
          <p:nvPr/>
        </p:nvSpPr>
        <p:spPr>
          <a:xfrm>
            <a:off x="508562" y="1496785"/>
            <a:ext cx="763533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ld English Text MT" pitchFamily="66" charset="0"/>
              </a:rPr>
              <a:t>Diploma</a:t>
            </a:r>
            <a:endParaRPr lang="es-CO" sz="4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Old English Text MT" pitchFamily="66" charset="0"/>
            </a:endParaRPr>
          </a:p>
        </p:txBody>
      </p:sp>
      <p:sp>
        <p:nvSpPr>
          <p:cNvPr id="21" name="20 CuadroTexto"/>
          <p:cNvSpPr txBox="1"/>
          <p:nvPr/>
        </p:nvSpPr>
        <p:spPr>
          <a:xfrm>
            <a:off x="508562" y="2222393"/>
            <a:ext cx="763533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 smtClean="0">
                <a:latin typeface="Script MT Bold" pitchFamily="66" charset="0"/>
              </a:rPr>
              <a:t>Que se le otorga a:</a:t>
            </a:r>
            <a:endParaRPr lang="es-CO" sz="2400" b="1" dirty="0">
              <a:latin typeface="Script MT Bold" pitchFamily="66" charset="0"/>
            </a:endParaRPr>
          </a:p>
        </p:txBody>
      </p:sp>
      <p:sp>
        <p:nvSpPr>
          <p:cNvPr id="22" name="21 CuadroTexto"/>
          <p:cNvSpPr txBox="1"/>
          <p:nvPr/>
        </p:nvSpPr>
        <p:spPr>
          <a:xfrm>
            <a:off x="508563" y="368060"/>
            <a:ext cx="763533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800" dirty="0" smtClean="0">
                <a:latin typeface="Old English Text MT" pitchFamily="66" charset="0"/>
              </a:rPr>
              <a:t>República de Colombia</a:t>
            </a:r>
            <a:endParaRPr lang="es-CO" sz="2800" dirty="0">
              <a:latin typeface="Old English Text MT" pitchFamily="66" charset="0"/>
            </a:endParaRPr>
          </a:p>
        </p:txBody>
      </p:sp>
      <p:sp>
        <p:nvSpPr>
          <p:cNvPr id="23" name="22 CuadroTexto"/>
          <p:cNvSpPr txBox="1"/>
          <p:nvPr/>
        </p:nvSpPr>
        <p:spPr>
          <a:xfrm>
            <a:off x="508563" y="795493"/>
            <a:ext cx="763533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INSTITUCIÓN EDUCATIVA RURAL EL DORADO</a:t>
            </a:r>
            <a:endParaRPr lang="es-CO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23 CuadroTexto"/>
          <p:cNvSpPr txBox="1"/>
          <p:nvPr/>
        </p:nvSpPr>
        <p:spPr>
          <a:xfrm>
            <a:off x="983675" y="3154580"/>
            <a:ext cx="6420891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700" b="1" dirty="0" smtClean="0">
                <a:latin typeface="Script MT Bold" pitchFamily="66" charset="0"/>
              </a:rPr>
              <a:t>Por ser promovido al grado Primero de Educación Básica Primaria, cumpliendo con los requisitos exigidos durante el año  escolar 2023</a:t>
            </a:r>
            <a:endParaRPr lang="es-CO" sz="1700" b="1" dirty="0">
              <a:latin typeface="Script MT Bold" pitchFamily="66" charset="0"/>
            </a:endParaRPr>
          </a:p>
        </p:txBody>
      </p:sp>
      <p:sp>
        <p:nvSpPr>
          <p:cNvPr id="25" name="24 CuadroTexto"/>
          <p:cNvSpPr txBox="1"/>
          <p:nvPr/>
        </p:nvSpPr>
        <p:spPr>
          <a:xfrm>
            <a:off x="486386" y="2650952"/>
            <a:ext cx="763533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DEIVIN ALEXIS AYALA ZUÑIGA </a:t>
            </a:r>
            <a:endParaRPr lang="es-CO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6" name="25 CuadroTexto"/>
          <p:cNvSpPr txBox="1"/>
          <p:nvPr/>
        </p:nvSpPr>
        <p:spPr>
          <a:xfrm>
            <a:off x="437124" y="3874185"/>
            <a:ext cx="742102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200" b="1" dirty="0" smtClean="0">
                <a:latin typeface="Arial" pitchFamily="34" charset="0"/>
                <a:cs typeface="Arial" pitchFamily="34" charset="0"/>
              </a:rPr>
              <a:t>Inspección El Dorado Albania- Caquetá,  01 de diciembre de 2023</a:t>
            </a:r>
          </a:p>
        </p:txBody>
      </p:sp>
      <p:grpSp>
        <p:nvGrpSpPr>
          <p:cNvPr id="2" name="26 Grupo"/>
          <p:cNvGrpSpPr/>
          <p:nvPr/>
        </p:nvGrpSpPr>
        <p:grpSpPr>
          <a:xfrm>
            <a:off x="1069559" y="4533671"/>
            <a:ext cx="2339162" cy="425053"/>
            <a:chOff x="2151530" y="4767793"/>
            <a:chExt cx="2556292" cy="425053"/>
          </a:xfrm>
        </p:grpSpPr>
        <p:sp>
          <p:nvSpPr>
            <p:cNvPr id="28" name="27 CuadroTexto"/>
            <p:cNvSpPr txBox="1"/>
            <p:nvPr/>
          </p:nvSpPr>
          <p:spPr>
            <a:xfrm>
              <a:off x="2152047" y="4767793"/>
              <a:ext cx="2555775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ES" sz="1100" b="1" dirty="0" smtClean="0"/>
                <a:t>CESAR  OLIMPO PEREZ ORTIZ</a:t>
              </a:r>
              <a:endParaRPr lang="es-CO" sz="1100" b="1" dirty="0" smtClean="0">
                <a:latin typeface="+mj-lt"/>
                <a:cs typeface="Arial" pitchFamily="34" charset="0"/>
              </a:endParaRPr>
            </a:p>
          </p:txBody>
        </p:sp>
        <p:sp>
          <p:nvSpPr>
            <p:cNvPr id="29" name="28 CuadroTexto"/>
            <p:cNvSpPr txBox="1"/>
            <p:nvPr/>
          </p:nvSpPr>
          <p:spPr>
            <a:xfrm>
              <a:off x="2151530" y="4931236"/>
              <a:ext cx="2338857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050" b="1" dirty="0" smtClean="0">
                  <a:latin typeface="+mj-lt"/>
                  <a:cs typeface="Arial" pitchFamily="34" charset="0"/>
                </a:rPr>
                <a:t>Rector</a:t>
              </a:r>
            </a:p>
          </p:txBody>
        </p:sp>
      </p:grpSp>
      <p:grpSp>
        <p:nvGrpSpPr>
          <p:cNvPr id="3" name="29 Grupo"/>
          <p:cNvGrpSpPr/>
          <p:nvPr/>
        </p:nvGrpSpPr>
        <p:grpSpPr>
          <a:xfrm>
            <a:off x="3357554" y="4534505"/>
            <a:ext cx="3452977" cy="425053"/>
            <a:chOff x="2151530" y="4767793"/>
            <a:chExt cx="2339375" cy="425053"/>
          </a:xfrm>
        </p:grpSpPr>
        <p:sp>
          <p:nvSpPr>
            <p:cNvPr id="31" name="30 CuadroTexto"/>
            <p:cNvSpPr txBox="1"/>
            <p:nvPr/>
          </p:nvSpPr>
          <p:spPr>
            <a:xfrm>
              <a:off x="2152048" y="4767793"/>
              <a:ext cx="2338857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1100" b="1" dirty="0" smtClean="0">
                  <a:latin typeface="+mj-lt"/>
                  <a:cs typeface="Arial" pitchFamily="34" charset="0"/>
                </a:rPr>
                <a:t>KAREN DANIXA ALVAREZ ARTUNDUAGA </a:t>
              </a:r>
              <a:endParaRPr lang="es-CO" sz="1100" b="1" dirty="0" smtClean="0">
                <a:latin typeface="+mj-lt"/>
                <a:cs typeface="Arial" pitchFamily="34" charset="0"/>
              </a:endParaRPr>
            </a:p>
          </p:txBody>
        </p:sp>
        <p:sp>
          <p:nvSpPr>
            <p:cNvPr id="32" name="31 CuadroTexto"/>
            <p:cNvSpPr txBox="1"/>
            <p:nvPr/>
          </p:nvSpPr>
          <p:spPr>
            <a:xfrm>
              <a:off x="2151530" y="4931236"/>
              <a:ext cx="2338857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050" b="1" dirty="0" smtClean="0">
                  <a:latin typeface="Arial" pitchFamily="34" charset="0"/>
                  <a:cs typeface="Arial" pitchFamily="34" charset="0"/>
                </a:rPr>
                <a:t>Titular</a:t>
              </a:r>
            </a:p>
          </p:txBody>
        </p:sp>
      </p:grpSp>
      <p:sp>
        <p:nvSpPr>
          <p:cNvPr id="33" name="32 CuadroTexto"/>
          <p:cNvSpPr txBox="1"/>
          <p:nvPr/>
        </p:nvSpPr>
        <p:spPr>
          <a:xfrm>
            <a:off x="499038" y="1081243"/>
            <a:ext cx="763533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200" b="1" dirty="0" smtClean="0">
                <a:latin typeface="Arial" pitchFamily="34" charset="0"/>
                <a:cs typeface="Arial" pitchFamily="34" charset="0"/>
              </a:rPr>
              <a:t>SEDE EL DORADO</a:t>
            </a:r>
            <a:endParaRPr lang="es-ES" sz="1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magen" descr="4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158" y="285728"/>
            <a:ext cx="8400000" cy="6300000"/>
          </a:xfrm>
          <a:prstGeom prst="rect">
            <a:avLst/>
          </a:prstGeom>
          <a:ln>
            <a:solidFill>
              <a:schemeClr val="accent1"/>
            </a:solidFill>
          </a:ln>
        </p:spPr>
      </p:pic>
      <p:pic>
        <p:nvPicPr>
          <p:cNvPr id="19" name="18 Imagen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14348" y="946470"/>
            <a:ext cx="1273155" cy="1546978"/>
          </a:xfrm>
          <a:prstGeom prst="rect">
            <a:avLst/>
          </a:prstGeom>
        </p:spPr>
      </p:pic>
      <p:sp>
        <p:nvSpPr>
          <p:cNvPr id="20" name="19 CuadroTexto"/>
          <p:cNvSpPr txBox="1"/>
          <p:nvPr/>
        </p:nvSpPr>
        <p:spPr>
          <a:xfrm>
            <a:off x="508562" y="1496785"/>
            <a:ext cx="763533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ld English Text MT" pitchFamily="66" charset="0"/>
              </a:rPr>
              <a:t>Diploma</a:t>
            </a:r>
            <a:endParaRPr lang="es-CO" sz="4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Old English Text MT" pitchFamily="66" charset="0"/>
            </a:endParaRPr>
          </a:p>
        </p:txBody>
      </p:sp>
      <p:sp>
        <p:nvSpPr>
          <p:cNvPr id="21" name="20 CuadroTexto"/>
          <p:cNvSpPr txBox="1"/>
          <p:nvPr/>
        </p:nvSpPr>
        <p:spPr>
          <a:xfrm>
            <a:off x="508562" y="2222393"/>
            <a:ext cx="763533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 smtClean="0">
                <a:latin typeface="Script MT Bold" pitchFamily="66" charset="0"/>
              </a:rPr>
              <a:t>Que se le otorga a:</a:t>
            </a:r>
            <a:endParaRPr lang="es-CO" sz="2400" b="1" dirty="0">
              <a:latin typeface="Script MT Bold" pitchFamily="66" charset="0"/>
            </a:endParaRPr>
          </a:p>
        </p:txBody>
      </p:sp>
      <p:sp>
        <p:nvSpPr>
          <p:cNvPr id="22" name="21 CuadroTexto"/>
          <p:cNvSpPr txBox="1"/>
          <p:nvPr/>
        </p:nvSpPr>
        <p:spPr>
          <a:xfrm>
            <a:off x="508563" y="368060"/>
            <a:ext cx="763533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800" dirty="0" smtClean="0">
                <a:latin typeface="Old English Text MT" pitchFamily="66" charset="0"/>
              </a:rPr>
              <a:t>República de Colombia</a:t>
            </a:r>
            <a:endParaRPr lang="es-CO" sz="2800" dirty="0">
              <a:latin typeface="Old English Text MT" pitchFamily="66" charset="0"/>
            </a:endParaRPr>
          </a:p>
        </p:txBody>
      </p:sp>
      <p:sp>
        <p:nvSpPr>
          <p:cNvPr id="23" name="22 CuadroTexto"/>
          <p:cNvSpPr txBox="1"/>
          <p:nvPr/>
        </p:nvSpPr>
        <p:spPr>
          <a:xfrm>
            <a:off x="508563" y="795493"/>
            <a:ext cx="763533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INSTITUCIÓN EDUCATIVA RURAL EL DORADO</a:t>
            </a:r>
            <a:endParaRPr lang="es-CO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23 CuadroTexto"/>
          <p:cNvSpPr txBox="1"/>
          <p:nvPr/>
        </p:nvSpPr>
        <p:spPr>
          <a:xfrm>
            <a:off x="983675" y="3154580"/>
            <a:ext cx="6420891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700" b="1" dirty="0" smtClean="0">
                <a:latin typeface="Script MT Bold" pitchFamily="66" charset="0"/>
              </a:rPr>
              <a:t>Por ser promovida al grado Primero de Educación Básica Primaria, cumpliendo con los requisitos exigidos durante el año  escolar 2023</a:t>
            </a:r>
            <a:endParaRPr lang="es-CO" sz="1700" b="1" dirty="0">
              <a:latin typeface="Script MT Bold" pitchFamily="66" charset="0"/>
            </a:endParaRPr>
          </a:p>
        </p:txBody>
      </p:sp>
      <p:sp>
        <p:nvSpPr>
          <p:cNvPr id="25" name="24 CuadroTexto"/>
          <p:cNvSpPr txBox="1"/>
          <p:nvPr/>
        </p:nvSpPr>
        <p:spPr>
          <a:xfrm>
            <a:off x="486386" y="2650952"/>
            <a:ext cx="763533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ELIANIS  CHAMBO RAMOS </a:t>
            </a:r>
            <a:endParaRPr lang="es-CO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6" name="25 CuadroTexto"/>
          <p:cNvSpPr txBox="1"/>
          <p:nvPr/>
        </p:nvSpPr>
        <p:spPr>
          <a:xfrm>
            <a:off x="437124" y="3874185"/>
            <a:ext cx="742102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200" b="1" dirty="0" smtClean="0">
                <a:latin typeface="Arial" pitchFamily="34" charset="0"/>
                <a:cs typeface="Arial" pitchFamily="34" charset="0"/>
              </a:rPr>
              <a:t>Inspección El Dorado Albania- Caquetá,  01 de diciembre de 2023</a:t>
            </a:r>
          </a:p>
        </p:txBody>
      </p:sp>
      <p:grpSp>
        <p:nvGrpSpPr>
          <p:cNvPr id="2" name="26 Grupo"/>
          <p:cNvGrpSpPr/>
          <p:nvPr/>
        </p:nvGrpSpPr>
        <p:grpSpPr>
          <a:xfrm>
            <a:off x="1069559" y="4533671"/>
            <a:ext cx="2339162" cy="425053"/>
            <a:chOff x="2151530" y="4767793"/>
            <a:chExt cx="2556292" cy="425053"/>
          </a:xfrm>
        </p:grpSpPr>
        <p:sp>
          <p:nvSpPr>
            <p:cNvPr id="28" name="27 CuadroTexto"/>
            <p:cNvSpPr txBox="1"/>
            <p:nvPr/>
          </p:nvSpPr>
          <p:spPr>
            <a:xfrm>
              <a:off x="2152047" y="4767793"/>
              <a:ext cx="2555775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ES" sz="1100" b="1" dirty="0" smtClean="0"/>
                <a:t>CESAR  OLIMPO PEREZ ORTIZ</a:t>
              </a:r>
              <a:endParaRPr lang="es-CO" sz="1100" b="1" dirty="0" smtClean="0">
                <a:latin typeface="+mj-lt"/>
                <a:cs typeface="Arial" pitchFamily="34" charset="0"/>
              </a:endParaRPr>
            </a:p>
          </p:txBody>
        </p:sp>
        <p:sp>
          <p:nvSpPr>
            <p:cNvPr id="29" name="28 CuadroTexto"/>
            <p:cNvSpPr txBox="1"/>
            <p:nvPr/>
          </p:nvSpPr>
          <p:spPr>
            <a:xfrm>
              <a:off x="2151530" y="4931236"/>
              <a:ext cx="2338857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050" b="1" dirty="0" smtClean="0">
                  <a:latin typeface="+mj-lt"/>
                  <a:cs typeface="Arial" pitchFamily="34" charset="0"/>
                </a:rPr>
                <a:t>Rector</a:t>
              </a:r>
            </a:p>
          </p:txBody>
        </p:sp>
      </p:grpSp>
      <p:grpSp>
        <p:nvGrpSpPr>
          <p:cNvPr id="3" name="29 Grupo"/>
          <p:cNvGrpSpPr/>
          <p:nvPr/>
        </p:nvGrpSpPr>
        <p:grpSpPr>
          <a:xfrm>
            <a:off x="3357554" y="4534505"/>
            <a:ext cx="3452977" cy="425053"/>
            <a:chOff x="2151530" y="4767793"/>
            <a:chExt cx="2339375" cy="425053"/>
          </a:xfrm>
        </p:grpSpPr>
        <p:sp>
          <p:nvSpPr>
            <p:cNvPr id="31" name="30 CuadroTexto"/>
            <p:cNvSpPr txBox="1"/>
            <p:nvPr/>
          </p:nvSpPr>
          <p:spPr>
            <a:xfrm>
              <a:off x="2152048" y="4767793"/>
              <a:ext cx="2338857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1100" b="1" dirty="0" smtClean="0">
                  <a:latin typeface="+mj-lt"/>
                  <a:cs typeface="Arial" pitchFamily="34" charset="0"/>
                </a:rPr>
                <a:t>KAREN DANIXA ALVAREZ ARTUNDUAGA </a:t>
              </a:r>
              <a:endParaRPr lang="es-CO" sz="1100" b="1" dirty="0" smtClean="0">
                <a:latin typeface="+mj-lt"/>
                <a:cs typeface="Arial" pitchFamily="34" charset="0"/>
              </a:endParaRPr>
            </a:p>
          </p:txBody>
        </p:sp>
        <p:sp>
          <p:nvSpPr>
            <p:cNvPr id="32" name="31 CuadroTexto"/>
            <p:cNvSpPr txBox="1"/>
            <p:nvPr/>
          </p:nvSpPr>
          <p:spPr>
            <a:xfrm>
              <a:off x="2151530" y="4931236"/>
              <a:ext cx="2338857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050" b="1" dirty="0" smtClean="0">
                  <a:latin typeface="Arial" pitchFamily="34" charset="0"/>
                  <a:cs typeface="Arial" pitchFamily="34" charset="0"/>
                </a:rPr>
                <a:t>Titular</a:t>
              </a:r>
            </a:p>
          </p:txBody>
        </p:sp>
      </p:grpSp>
      <p:sp>
        <p:nvSpPr>
          <p:cNvPr id="33" name="32 CuadroTexto"/>
          <p:cNvSpPr txBox="1"/>
          <p:nvPr/>
        </p:nvSpPr>
        <p:spPr>
          <a:xfrm>
            <a:off x="499038" y="1081243"/>
            <a:ext cx="763533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200" b="1" dirty="0" smtClean="0">
                <a:latin typeface="Arial" pitchFamily="34" charset="0"/>
                <a:cs typeface="Arial" pitchFamily="34" charset="0"/>
              </a:rPr>
              <a:t>SEDE EL DORADO</a:t>
            </a:r>
            <a:endParaRPr lang="es-ES" sz="1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magen" descr="4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158" y="285728"/>
            <a:ext cx="8400000" cy="6300000"/>
          </a:xfrm>
          <a:prstGeom prst="rect">
            <a:avLst/>
          </a:prstGeom>
          <a:ln>
            <a:solidFill>
              <a:schemeClr val="accent1"/>
            </a:solidFill>
          </a:ln>
        </p:spPr>
      </p:pic>
      <p:pic>
        <p:nvPicPr>
          <p:cNvPr id="19" name="18 Imagen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14348" y="946470"/>
            <a:ext cx="1273155" cy="1546978"/>
          </a:xfrm>
          <a:prstGeom prst="rect">
            <a:avLst/>
          </a:prstGeom>
        </p:spPr>
      </p:pic>
      <p:sp>
        <p:nvSpPr>
          <p:cNvPr id="20" name="19 CuadroTexto"/>
          <p:cNvSpPr txBox="1"/>
          <p:nvPr/>
        </p:nvSpPr>
        <p:spPr>
          <a:xfrm>
            <a:off x="508562" y="1496785"/>
            <a:ext cx="763533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ld English Text MT" pitchFamily="66" charset="0"/>
              </a:rPr>
              <a:t>Diploma</a:t>
            </a:r>
            <a:endParaRPr lang="es-CO" sz="4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Old English Text MT" pitchFamily="66" charset="0"/>
            </a:endParaRPr>
          </a:p>
        </p:txBody>
      </p:sp>
      <p:sp>
        <p:nvSpPr>
          <p:cNvPr id="21" name="20 CuadroTexto"/>
          <p:cNvSpPr txBox="1"/>
          <p:nvPr/>
        </p:nvSpPr>
        <p:spPr>
          <a:xfrm>
            <a:off x="508562" y="2222393"/>
            <a:ext cx="763533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 smtClean="0">
                <a:latin typeface="Script MT Bold" pitchFamily="66" charset="0"/>
              </a:rPr>
              <a:t>Que se le otorga a:</a:t>
            </a:r>
            <a:endParaRPr lang="es-CO" sz="2400" b="1" dirty="0">
              <a:latin typeface="Script MT Bold" pitchFamily="66" charset="0"/>
            </a:endParaRPr>
          </a:p>
        </p:txBody>
      </p:sp>
      <p:sp>
        <p:nvSpPr>
          <p:cNvPr id="22" name="21 CuadroTexto"/>
          <p:cNvSpPr txBox="1"/>
          <p:nvPr/>
        </p:nvSpPr>
        <p:spPr>
          <a:xfrm>
            <a:off x="508563" y="368060"/>
            <a:ext cx="763533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800" dirty="0" smtClean="0">
                <a:latin typeface="Old English Text MT" pitchFamily="66" charset="0"/>
              </a:rPr>
              <a:t>República de Colombia</a:t>
            </a:r>
            <a:endParaRPr lang="es-CO" sz="2800" dirty="0">
              <a:latin typeface="Old English Text MT" pitchFamily="66" charset="0"/>
            </a:endParaRPr>
          </a:p>
        </p:txBody>
      </p:sp>
      <p:sp>
        <p:nvSpPr>
          <p:cNvPr id="23" name="22 CuadroTexto"/>
          <p:cNvSpPr txBox="1"/>
          <p:nvPr/>
        </p:nvSpPr>
        <p:spPr>
          <a:xfrm>
            <a:off x="508563" y="795493"/>
            <a:ext cx="763533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INSTITUCIÓN EDUCATIVA RURAL EL DORADO</a:t>
            </a:r>
            <a:endParaRPr lang="es-CO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23 CuadroTexto"/>
          <p:cNvSpPr txBox="1"/>
          <p:nvPr/>
        </p:nvSpPr>
        <p:spPr>
          <a:xfrm>
            <a:off x="983675" y="3154580"/>
            <a:ext cx="6420891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700" b="1" dirty="0" smtClean="0">
                <a:latin typeface="Script MT Bold" pitchFamily="66" charset="0"/>
              </a:rPr>
              <a:t>Por ser promovido al grado Primero de Educación Básica Primaria, cumpliendo con los requisitos exigidos durante el año  escolar 2023</a:t>
            </a:r>
            <a:endParaRPr lang="es-CO" sz="1700" b="1" dirty="0">
              <a:latin typeface="Script MT Bold" pitchFamily="66" charset="0"/>
            </a:endParaRPr>
          </a:p>
        </p:txBody>
      </p:sp>
      <p:sp>
        <p:nvSpPr>
          <p:cNvPr id="25" name="24 CuadroTexto"/>
          <p:cNvSpPr txBox="1"/>
          <p:nvPr/>
        </p:nvSpPr>
        <p:spPr>
          <a:xfrm>
            <a:off x="486386" y="2650952"/>
            <a:ext cx="763533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HENDERSON SANTIAGO ESTRADA RODRIGUEZ </a:t>
            </a:r>
            <a:endParaRPr lang="es-CO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6" name="25 CuadroTexto"/>
          <p:cNvSpPr txBox="1"/>
          <p:nvPr/>
        </p:nvSpPr>
        <p:spPr>
          <a:xfrm>
            <a:off x="437124" y="3874185"/>
            <a:ext cx="742102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200" b="1" dirty="0" smtClean="0">
                <a:latin typeface="Arial" pitchFamily="34" charset="0"/>
                <a:cs typeface="Arial" pitchFamily="34" charset="0"/>
              </a:rPr>
              <a:t>Inspección El Dorado Albania- Caquetá,  01 de diciembre de 2023</a:t>
            </a:r>
          </a:p>
        </p:txBody>
      </p:sp>
      <p:grpSp>
        <p:nvGrpSpPr>
          <p:cNvPr id="2" name="26 Grupo"/>
          <p:cNvGrpSpPr/>
          <p:nvPr/>
        </p:nvGrpSpPr>
        <p:grpSpPr>
          <a:xfrm>
            <a:off x="1069559" y="4533671"/>
            <a:ext cx="2339162" cy="425053"/>
            <a:chOff x="2151530" y="4767793"/>
            <a:chExt cx="2556292" cy="425053"/>
          </a:xfrm>
        </p:grpSpPr>
        <p:sp>
          <p:nvSpPr>
            <p:cNvPr id="28" name="27 CuadroTexto"/>
            <p:cNvSpPr txBox="1"/>
            <p:nvPr/>
          </p:nvSpPr>
          <p:spPr>
            <a:xfrm>
              <a:off x="2152047" y="4767793"/>
              <a:ext cx="2555775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ES" sz="1100" b="1" dirty="0" smtClean="0"/>
                <a:t>CESAR  OLIMPO PEREZ ORTIZ</a:t>
              </a:r>
              <a:endParaRPr lang="es-CO" sz="1100" b="1" dirty="0" smtClean="0">
                <a:latin typeface="+mj-lt"/>
                <a:cs typeface="Arial" pitchFamily="34" charset="0"/>
              </a:endParaRPr>
            </a:p>
          </p:txBody>
        </p:sp>
        <p:sp>
          <p:nvSpPr>
            <p:cNvPr id="29" name="28 CuadroTexto"/>
            <p:cNvSpPr txBox="1"/>
            <p:nvPr/>
          </p:nvSpPr>
          <p:spPr>
            <a:xfrm>
              <a:off x="2151530" y="4931236"/>
              <a:ext cx="2338857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050" b="1" dirty="0" smtClean="0">
                  <a:latin typeface="+mj-lt"/>
                  <a:cs typeface="Arial" pitchFamily="34" charset="0"/>
                </a:rPr>
                <a:t>Rector</a:t>
              </a:r>
            </a:p>
          </p:txBody>
        </p:sp>
      </p:grpSp>
      <p:grpSp>
        <p:nvGrpSpPr>
          <p:cNvPr id="3" name="29 Grupo"/>
          <p:cNvGrpSpPr/>
          <p:nvPr/>
        </p:nvGrpSpPr>
        <p:grpSpPr>
          <a:xfrm>
            <a:off x="3357554" y="4534505"/>
            <a:ext cx="3452977" cy="425053"/>
            <a:chOff x="2151530" y="4767793"/>
            <a:chExt cx="2339375" cy="425053"/>
          </a:xfrm>
        </p:grpSpPr>
        <p:sp>
          <p:nvSpPr>
            <p:cNvPr id="31" name="30 CuadroTexto"/>
            <p:cNvSpPr txBox="1"/>
            <p:nvPr/>
          </p:nvSpPr>
          <p:spPr>
            <a:xfrm>
              <a:off x="2152048" y="4767793"/>
              <a:ext cx="2338857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1100" b="1" dirty="0" smtClean="0">
                  <a:latin typeface="+mj-lt"/>
                  <a:cs typeface="Arial" pitchFamily="34" charset="0"/>
                </a:rPr>
                <a:t>KAREN DANIXA ALVAREZ ARTUNDUAGA </a:t>
              </a:r>
              <a:endParaRPr lang="es-CO" sz="1100" b="1" dirty="0" smtClean="0">
                <a:latin typeface="+mj-lt"/>
                <a:cs typeface="Arial" pitchFamily="34" charset="0"/>
              </a:endParaRPr>
            </a:p>
          </p:txBody>
        </p:sp>
        <p:sp>
          <p:nvSpPr>
            <p:cNvPr id="32" name="31 CuadroTexto"/>
            <p:cNvSpPr txBox="1"/>
            <p:nvPr/>
          </p:nvSpPr>
          <p:spPr>
            <a:xfrm>
              <a:off x="2151530" y="4931236"/>
              <a:ext cx="2338857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050" b="1" dirty="0" smtClean="0">
                  <a:latin typeface="Arial" pitchFamily="34" charset="0"/>
                  <a:cs typeface="Arial" pitchFamily="34" charset="0"/>
                </a:rPr>
                <a:t>Titular</a:t>
              </a:r>
            </a:p>
          </p:txBody>
        </p:sp>
      </p:grpSp>
      <p:sp>
        <p:nvSpPr>
          <p:cNvPr id="33" name="32 CuadroTexto"/>
          <p:cNvSpPr txBox="1"/>
          <p:nvPr/>
        </p:nvSpPr>
        <p:spPr>
          <a:xfrm>
            <a:off x="499038" y="1081243"/>
            <a:ext cx="763533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200" b="1" dirty="0" smtClean="0">
                <a:latin typeface="Arial" pitchFamily="34" charset="0"/>
                <a:cs typeface="Arial" pitchFamily="34" charset="0"/>
              </a:rPr>
              <a:t>SEDE EL DORADO</a:t>
            </a:r>
            <a:endParaRPr lang="es-ES" sz="1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magen" descr="4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158" y="285728"/>
            <a:ext cx="8400000" cy="6300000"/>
          </a:xfrm>
          <a:prstGeom prst="rect">
            <a:avLst/>
          </a:prstGeom>
          <a:ln>
            <a:solidFill>
              <a:schemeClr val="accent1"/>
            </a:solidFill>
          </a:ln>
        </p:spPr>
      </p:pic>
      <p:pic>
        <p:nvPicPr>
          <p:cNvPr id="19" name="18 Imagen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14348" y="946470"/>
            <a:ext cx="1273155" cy="1546978"/>
          </a:xfrm>
          <a:prstGeom prst="rect">
            <a:avLst/>
          </a:prstGeom>
        </p:spPr>
      </p:pic>
      <p:sp>
        <p:nvSpPr>
          <p:cNvPr id="20" name="19 CuadroTexto"/>
          <p:cNvSpPr txBox="1"/>
          <p:nvPr/>
        </p:nvSpPr>
        <p:spPr>
          <a:xfrm>
            <a:off x="508562" y="1496785"/>
            <a:ext cx="763533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ld English Text MT" pitchFamily="66" charset="0"/>
              </a:rPr>
              <a:t>Diploma</a:t>
            </a:r>
            <a:endParaRPr lang="es-CO" sz="4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Old English Text MT" pitchFamily="66" charset="0"/>
            </a:endParaRPr>
          </a:p>
        </p:txBody>
      </p:sp>
      <p:sp>
        <p:nvSpPr>
          <p:cNvPr id="21" name="20 CuadroTexto"/>
          <p:cNvSpPr txBox="1"/>
          <p:nvPr/>
        </p:nvSpPr>
        <p:spPr>
          <a:xfrm>
            <a:off x="508562" y="2222393"/>
            <a:ext cx="763533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 smtClean="0">
                <a:latin typeface="Script MT Bold" pitchFamily="66" charset="0"/>
              </a:rPr>
              <a:t>Que se le otorga a:</a:t>
            </a:r>
            <a:endParaRPr lang="es-CO" sz="2400" b="1" dirty="0">
              <a:latin typeface="Script MT Bold" pitchFamily="66" charset="0"/>
            </a:endParaRPr>
          </a:p>
        </p:txBody>
      </p:sp>
      <p:sp>
        <p:nvSpPr>
          <p:cNvPr id="22" name="21 CuadroTexto"/>
          <p:cNvSpPr txBox="1"/>
          <p:nvPr/>
        </p:nvSpPr>
        <p:spPr>
          <a:xfrm>
            <a:off x="508563" y="368060"/>
            <a:ext cx="763533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800" dirty="0" smtClean="0">
                <a:latin typeface="Old English Text MT" pitchFamily="66" charset="0"/>
              </a:rPr>
              <a:t>República de Colombia</a:t>
            </a:r>
            <a:endParaRPr lang="es-CO" sz="2800" dirty="0">
              <a:latin typeface="Old English Text MT" pitchFamily="66" charset="0"/>
            </a:endParaRPr>
          </a:p>
        </p:txBody>
      </p:sp>
      <p:sp>
        <p:nvSpPr>
          <p:cNvPr id="23" name="22 CuadroTexto"/>
          <p:cNvSpPr txBox="1"/>
          <p:nvPr/>
        </p:nvSpPr>
        <p:spPr>
          <a:xfrm>
            <a:off x="508563" y="795493"/>
            <a:ext cx="763533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INSTITUCIÓN EDUCATIVA RURAL EL DORADO</a:t>
            </a:r>
            <a:endParaRPr lang="es-CO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23 CuadroTexto"/>
          <p:cNvSpPr txBox="1"/>
          <p:nvPr/>
        </p:nvSpPr>
        <p:spPr>
          <a:xfrm>
            <a:off x="983675" y="3154580"/>
            <a:ext cx="6420891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700" b="1" dirty="0" smtClean="0">
                <a:latin typeface="Script MT Bold" pitchFamily="66" charset="0"/>
              </a:rPr>
              <a:t>Por ser promovida al grado Primero de Educación Básica Primaria, cumpliendo con los requisitos exigidos durante el año  escolar 2023</a:t>
            </a:r>
            <a:endParaRPr lang="es-CO" sz="1700" b="1" dirty="0">
              <a:latin typeface="Script MT Bold" pitchFamily="66" charset="0"/>
            </a:endParaRPr>
          </a:p>
        </p:txBody>
      </p:sp>
      <p:sp>
        <p:nvSpPr>
          <p:cNvPr id="25" name="24 CuadroTexto"/>
          <p:cNvSpPr txBox="1"/>
          <p:nvPr/>
        </p:nvSpPr>
        <p:spPr>
          <a:xfrm>
            <a:off x="486386" y="2650952"/>
            <a:ext cx="763533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ANDREA YINETH MUÑOZ CRUZ </a:t>
            </a:r>
            <a:endParaRPr lang="es-CO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6" name="25 CuadroTexto"/>
          <p:cNvSpPr txBox="1"/>
          <p:nvPr/>
        </p:nvSpPr>
        <p:spPr>
          <a:xfrm>
            <a:off x="437124" y="3874185"/>
            <a:ext cx="742102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200" b="1" dirty="0" smtClean="0">
                <a:latin typeface="Arial" pitchFamily="34" charset="0"/>
                <a:cs typeface="Arial" pitchFamily="34" charset="0"/>
              </a:rPr>
              <a:t>Inspección El Dorado Albania- Caquetá,  01 de diciembre de 2023</a:t>
            </a:r>
          </a:p>
        </p:txBody>
      </p:sp>
      <p:grpSp>
        <p:nvGrpSpPr>
          <p:cNvPr id="2" name="26 Grupo"/>
          <p:cNvGrpSpPr/>
          <p:nvPr/>
        </p:nvGrpSpPr>
        <p:grpSpPr>
          <a:xfrm>
            <a:off x="1069559" y="4533671"/>
            <a:ext cx="2339162" cy="425053"/>
            <a:chOff x="2151530" y="4767793"/>
            <a:chExt cx="2556292" cy="425053"/>
          </a:xfrm>
        </p:grpSpPr>
        <p:sp>
          <p:nvSpPr>
            <p:cNvPr id="28" name="27 CuadroTexto"/>
            <p:cNvSpPr txBox="1"/>
            <p:nvPr/>
          </p:nvSpPr>
          <p:spPr>
            <a:xfrm>
              <a:off x="2152047" y="4767793"/>
              <a:ext cx="2555775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ES" sz="1100" b="1" dirty="0" smtClean="0"/>
                <a:t>CESAR  OLIMPO PEREZ ORTIZ</a:t>
              </a:r>
              <a:endParaRPr lang="es-CO" sz="1100" b="1" dirty="0" smtClean="0">
                <a:latin typeface="+mj-lt"/>
                <a:cs typeface="Arial" pitchFamily="34" charset="0"/>
              </a:endParaRPr>
            </a:p>
          </p:txBody>
        </p:sp>
        <p:sp>
          <p:nvSpPr>
            <p:cNvPr id="29" name="28 CuadroTexto"/>
            <p:cNvSpPr txBox="1"/>
            <p:nvPr/>
          </p:nvSpPr>
          <p:spPr>
            <a:xfrm>
              <a:off x="2151530" y="4931236"/>
              <a:ext cx="2338857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050" b="1" dirty="0" smtClean="0">
                  <a:latin typeface="+mj-lt"/>
                  <a:cs typeface="Arial" pitchFamily="34" charset="0"/>
                </a:rPr>
                <a:t>Rector</a:t>
              </a:r>
            </a:p>
          </p:txBody>
        </p:sp>
      </p:grpSp>
      <p:grpSp>
        <p:nvGrpSpPr>
          <p:cNvPr id="3" name="29 Grupo"/>
          <p:cNvGrpSpPr/>
          <p:nvPr/>
        </p:nvGrpSpPr>
        <p:grpSpPr>
          <a:xfrm>
            <a:off x="3357554" y="4534505"/>
            <a:ext cx="3452977" cy="425053"/>
            <a:chOff x="2151530" y="4767793"/>
            <a:chExt cx="2339375" cy="425053"/>
          </a:xfrm>
        </p:grpSpPr>
        <p:sp>
          <p:nvSpPr>
            <p:cNvPr id="31" name="30 CuadroTexto"/>
            <p:cNvSpPr txBox="1"/>
            <p:nvPr/>
          </p:nvSpPr>
          <p:spPr>
            <a:xfrm>
              <a:off x="2152048" y="4767793"/>
              <a:ext cx="2338857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1100" b="1" dirty="0" smtClean="0">
                  <a:latin typeface="+mj-lt"/>
                  <a:cs typeface="Arial" pitchFamily="34" charset="0"/>
                </a:rPr>
                <a:t>KAREN DANIXA ALVAREZ ARTUNDUAGA </a:t>
              </a:r>
              <a:endParaRPr lang="es-CO" sz="1100" b="1" dirty="0" smtClean="0">
                <a:latin typeface="+mj-lt"/>
                <a:cs typeface="Arial" pitchFamily="34" charset="0"/>
              </a:endParaRPr>
            </a:p>
          </p:txBody>
        </p:sp>
        <p:sp>
          <p:nvSpPr>
            <p:cNvPr id="32" name="31 CuadroTexto"/>
            <p:cNvSpPr txBox="1"/>
            <p:nvPr/>
          </p:nvSpPr>
          <p:spPr>
            <a:xfrm>
              <a:off x="2151530" y="4931236"/>
              <a:ext cx="2338857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050" b="1" dirty="0" smtClean="0">
                  <a:latin typeface="Arial" pitchFamily="34" charset="0"/>
                  <a:cs typeface="Arial" pitchFamily="34" charset="0"/>
                </a:rPr>
                <a:t>Titular</a:t>
              </a:r>
            </a:p>
          </p:txBody>
        </p:sp>
      </p:grpSp>
      <p:sp>
        <p:nvSpPr>
          <p:cNvPr id="33" name="32 CuadroTexto"/>
          <p:cNvSpPr txBox="1"/>
          <p:nvPr/>
        </p:nvSpPr>
        <p:spPr>
          <a:xfrm>
            <a:off x="499038" y="1081243"/>
            <a:ext cx="763533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200" b="1" dirty="0" smtClean="0">
                <a:latin typeface="Arial" pitchFamily="34" charset="0"/>
                <a:cs typeface="Arial" pitchFamily="34" charset="0"/>
              </a:rPr>
              <a:t>SEDE EL DORADO</a:t>
            </a:r>
            <a:endParaRPr lang="es-ES" sz="1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magen" descr="4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158" y="285728"/>
            <a:ext cx="8400000" cy="6300000"/>
          </a:xfrm>
          <a:prstGeom prst="rect">
            <a:avLst/>
          </a:prstGeom>
          <a:ln>
            <a:solidFill>
              <a:schemeClr val="accent1"/>
            </a:solidFill>
          </a:ln>
        </p:spPr>
      </p:pic>
      <p:pic>
        <p:nvPicPr>
          <p:cNvPr id="19" name="18 Imagen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14348" y="946470"/>
            <a:ext cx="1273155" cy="1546978"/>
          </a:xfrm>
          <a:prstGeom prst="rect">
            <a:avLst/>
          </a:prstGeom>
        </p:spPr>
      </p:pic>
      <p:sp>
        <p:nvSpPr>
          <p:cNvPr id="20" name="19 CuadroTexto"/>
          <p:cNvSpPr txBox="1"/>
          <p:nvPr/>
        </p:nvSpPr>
        <p:spPr>
          <a:xfrm>
            <a:off x="508562" y="1496785"/>
            <a:ext cx="763533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ld English Text MT" pitchFamily="66" charset="0"/>
              </a:rPr>
              <a:t>Diploma</a:t>
            </a:r>
            <a:endParaRPr lang="es-CO" sz="4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Old English Text MT" pitchFamily="66" charset="0"/>
            </a:endParaRPr>
          </a:p>
        </p:txBody>
      </p:sp>
      <p:sp>
        <p:nvSpPr>
          <p:cNvPr id="21" name="20 CuadroTexto"/>
          <p:cNvSpPr txBox="1"/>
          <p:nvPr/>
        </p:nvSpPr>
        <p:spPr>
          <a:xfrm>
            <a:off x="508562" y="2222393"/>
            <a:ext cx="763533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 smtClean="0">
                <a:latin typeface="Script MT Bold" pitchFamily="66" charset="0"/>
              </a:rPr>
              <a:t>Que se le otorga a:</a:t>
            </a:r>
            <a:endParaRPr lang="es-CO" sz="2400" b="1" dirty="0">
              <a:latin typeface="Script MT Bold" pitchFamily="66" charset="0"/>
            </a:endParaRPr>
          </a:p>
        </p:txBody>
      </p:sp>
      <p:sp>
        <p:nvSpPr>
          <p:cNvPr id="22" name="21 CuadroTexto"/>
          <p:cNvSpPr txBox="1"/>
          <p:nvPr/>
        </p:nvSpPr>
        <p:spPr>
          <a:xfrm>
            <a:off x="508563" y="368060"/>
            <a:ext cx="763533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800" dirty="0" smtClean="0">
                <a:latin typeface="Old English Text MT" pitchFamily="66" charset="0"/>
              </a:rPr>
              <a:t>República de Colombia</a:t>
            </a:r>
            <a:endParaRPr lang="es-CO" sz="2800" dirty="0">
              <a:latin typeface="Old English Text MT" pitchFamily="66" charset="0"/>
            </a:endParaRPr>
          </a:p>
        </p:txBody>
      </p:sp>
      <p:sp>
        <p:nvSpPr>
          <p:cNvPr id="23" name="22 CuadroTexto"/>
          <p:cNvSpPr txBox="1"/>
          <p:nvPr/>
        </p:nvSpPr>
        <p:spPr>
          <a:xfrm>
            <a:off x="508563" y="795493"/>
            <a:ext cx="763533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INSTITUCIÓN EDUCATIVA RURAL EL DORADO</a:t>
            </a:r>
            <a:endParaRPr lang="es-CO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23 CuadroTexto"/>
          <p:cNvSpPr txBox="1"/>
          <p:nvPr/>
        </p:nvSpPr>
        <p:spPr>
          <a:xfrm>
            <a:off x="983675" y="3154580"/>
            <a:ext cx="6420891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700" b="1" dirty="0" smtClean="0">
                <a:latin typeface="Script MT Bold" pitchFamily="66" charset="0"/>
              </a:rPr>
              <a:t>Por ser promovida al grado Primero de Educación Básica Primaria, cumpliendo con los requisitos exigidos durante el año  escolar 2023</a:t>
            </a:r>
            <a:endParaRPr lang="es-CO" sz="1700" b="1" dirty="0">
              <a:latin typeface="Script MT Bold" pitchFamily="66" charset="0"/>
            </a:endParaRPr>
          </a:p>
        </p:txBody>
      </p:sp>
      <p:sp>
        <p:nvSpPr>
          <p:cNvPr id="25" name="24 CuadroTexto"/>
          <p:cNvSpPr txBox="1"/>
          <p:nvPr/>
        </p:nvSpPr>
        <p:spPr>
          <a:xfrm>
            <a:off x="486386" y="2650952"/>
            <a:ext cx="763533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LUCIANA  HURTADO ROJAS </a:t>
            </a:r>
            <a:endParaRPr lang="es-CO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6" name="25 CuadroTexto"/>
          <p:cNvSpPr txBox="1"/>
          <p:nvPr/>
        </p:nvSpPr>
        <p:spPr>
          <a:xfrm>
            <a:off x="437124" y="3874185"/>
            <a:ext cx="742102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200" b="1" dirty="0" smtClean="0">
                <a:latin typeface="Arial" pitchFamily="34" charset="0"/>
                <a:cs typeface="Arial" pitchFamily="34" charset="0"/>
              </a:rPr>
              <a:t>Inspección El Dorado Albania- Caquetá,  01 de diciembre de 2023</a:t>
            </a:r>
          </a:p>
        </p:txBody>
      </p:sp>
      <p:grpSp>
        <p:nvGrpSpPr>
          <p:cNvPr id="2" name="26 Grupo"/>
          <p:cNvGrpSpPr/>
          <p:nvPr/>
        </p:nvGrpSpPr>
        <p:grpSpPr>
          <a:xfrm>
            <a:off x="1069559" y="4533671"/>
            <a:ext cx="2339162" cy="425053"/>
            <a:chOff x="2151530" y="4767793"/>
            <a:chExt cx="2556292" cy="425053"/>
          </a:xfrm>
        </p:grpSpPr>
        <p:sp>
          <p:nvSpPr>
            <p:cNvPr id="28" name="27 CuadroTexto"/>
            <p:cNvSpPr txBox="1"/>
            <p:nvPr/>
          </p:nvSpPr>
          <p:spPr>
            <a:xfrm>
              <a:off x="2152047" y="4767793"/>
              <a:ext cx="2555775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ES" sz="1100" b="1" dirty="0" smtClean="0"/>
                <a:t>CESAR  OLIMPO PEREZ ORTIZ</a:t>
              </a:r>
              <a:endParaRPr lang="es-CO" sz="1100" b="1" dirty="0" smtClean="0">
                <a:latin typeface="+mj-lt"/>
                <a:cs typeface="Arial" pitchFamily="34" charset="0"/>
              </a:endParaRPr>
            </a:p>
          </p:txBody>
        </p:sp>
        <p:sp>
          <p:nvSpPr>
            <p:cNvPr id="29" name="28 CuadroTexto"/>
            <p:cNvSpPr txBox="1"/>
            <p:nvPr/>
          </p:nvSpPr>
          <p:spPr>
            <a:xfrm>
              <a:off x="2151530" y="4931236"/>
              <a:ext cx="2338857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050" b="1" dirty="0" smtClean="0">
                  <a:latin typeface="+mj-lt"/>
                  <a:cs typeface="Arial" pitchFamily="34" charset="0"/>
                </a:rPr>
                <a:t>Rector</a:t>
              </a:r>
            </a:p>
          </p:txBody>
        </p:sp>
      </p:grpSp>
      <p:grpSp>
        <p:nvGrpSpPr>
          <p:cNvPr id="3" name="29 Grupo"/>
          <p:cNvGrpSpPr/>
          <p:nvPr/>
        </p:nvGrpSpPr>
        <p:grpSpPr>
          <a:xfrm>
            <a:off x="3714744" y="4534505"/>
            <a:ext cx="3095787" cy="425053"/>
            <a:chOff x="2151530" y="4767793"/>
            <a:chExt cx="2339375" cy="425053"/>
          </a:xfrm>
        </p:grpSpPr>
        <p:sp>
          <p:nvSpPr>
            <p:cNvPr id="31" name="30 CuadroTexto"/>
            <p:cNvSpPr txBox="1"/>
            <p:nvPr/>
          </p:nvSpPr>
          <p:spPr>
            <a:xfrm>
              <a:off x="2152048" y="4767793"/>
              <a:ext cx="2338857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100" b="1" dirty="0" smtClean="0">
                  <a:latin typeface="+mj-lt"/>
                  <a:cs typeface="Arial" pitchFamily="34" charset="0"/>
                </a:rPr>
                <a:t>VICTOR HUGO REVELO VILLACORTE</a:t>
              </a:r>
            </a:p>
          </p:txBody>
        </p:sp>
        <p:sp>
          <p:nvSpPr>
            <p:cNvPr id="32" name="31 CuadroTexto"/>
            <p:cNvSpPr txBox="1"/>
            <p:nvPr/>
          </p:nvSpPr>
          <p:spPr>
            <a:xfrm>
              <a:off x="2151530" y="4931236"/>
              <a:ext cx="2338857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050" b="1" dirty="0" smtClean="0">
                  <a:latin typeface="Arial" pitchFamily="34" charset="0"/>
                  <a:cs typeface="Arial" pitchFamily="34" charset="0"/>
                </a:rPr>
                <a:t>Titular</a:t>
              </a:r>
            </a:p>
          </p:txBody>
        </p:sp>
      </p:grpSp>
      <p:sp>
        <p:nvSpPr>
          <p:cNvPr id="33" name="32 CuadroTexto"/>
          <p:cNvSpPr txBox="1"/>
          <p:nvPr/>
        </p:nvSpPr>
        <p:spPr>
          <a:xfrm>
            <a:off x="499038" y="1081243"/>
            <a:ext cx="763533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200" b="1" dirty="0" smtClean="0">
                <a:latin typeface="Arial" pitchFamily="34" charset="0"/>
                <a:cs typeface="Arial" pitchFamily="34" charset="0"/>
              </a:rPr>
              <a:t>SEDE VERSALLES</a:t>
            </a:r>
            <a:endParaRPr lang="es-ES" sz="1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magen" descr="4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158" y="285728"/>
            <a:ext cx="8400000" cy="6300000"/>
          </a:xfrm>
          <a:prstGeom prst="rect">
            <a:avLst/>
          </a:prstGeom>
          <a:ln>
            <a:solidFill>
              <a:schemeClr val="accent1"/>
            </a:solidFill>
          </a:ln>
        </p:spPr>
      </p:pic>
      <p:pic>
        <p:nvPicPr>
          <p:cNvPr id="19" name="18 Imagen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14348" y="946470"/>
            <a:ext cx="1273155" cy="1546978"/>
          </a:xfrm>
          <a:prstGeom prst="rect">
            <a:avLst/>
          </a:prstGeom>
        </p:spPr>
      </p:pic>
      <p:sp>
        <p:nvSpPr>
          <p:cNvPr id="20" name="19 CuadroTexto"/>
          <p:cNvSpPr txBox="1"/>
          <p:nvPr/>
        </p:nvSpPr>
        <p:spPr>
          <a:xfrm>
            <a:off x="508562" y="1496785"/>
            <a:ext cx="763533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ld English Text MT" pitchFamily="66" charset="0"/>
              </a:rPr>
              <a:t>Diploma</a:t>
            </a:r>
            <a:endParaRPr lang="es-CO" sz="4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Old English Text MT" pitchFamily="66" charset="0"/>
            </a:endParaRPr>
          </a:p>
        </p:txBody>
      </p:sp>
      <p:sp>
        <p:nvSpPr>
          <p:cNvPr id="21" name="20 CuadroTexto"/>
          <p:cNvSpPr txBox="1"/>
          <p:nvPr/>
        </p:nvSpPr>
        <p:spPr>
          <a:xfrm>
            <a:off x="508562" y="2222393"/>
            <a:ext cx="763533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 smtClean="0">
                <a:latin typeface="Script MT Bold" pitchFamily="66" charset="0"/>
              </a:rPr>
              <a:t>Que se le otorga a:</a:t>
            </a:r>
            <a:endParaRPr lang="es-CO" sz="2400" b="1" dirty="0">
              <a:latin typeface="Script MT Bold" pitchFamily="66" charset="0"/>
            </a:endParaRPr>
          </a:p>
        </p:txBody>
      </p:sp>
      <p:sp>
        <p:nvSpPr>
          <p:cNvPr id="22" name="21 CuadroTexto"/>
          <p:cNvSpPr txBox="1"/>
          <p:nvPr/>
        </p:nvSpPr>
        <p:spPr>
          <a:xfrm>
            <a:off x="508563" y="368060"/>
            <a:ext cx="763533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800" dirty="0" smtClean="0">
                <a:latin typeface="Old English Text MT" pitchFamily="66" charset="0"/>
              </a:rPr>
              <a:t>República de Colombia</a:t>
            </a:r>
            <a:endParaRPr lang="es-CO" sz="2800" dirty="0">
              <a:latin typeface="Old English Text MT" pitchFamily="66" charset="0"/>
            </a:endParaRPr>
          </a:p>
        </p:txBody>
      </p:sp>
      <p:sp>
        <p:nvSpPr>
          <p:cNvPr id="23" name="22 CuadroTexto"/>
          <p:cNvSpPr txBox="1"/>
          <p:nvPr/>
        </p:nvSpPr>
        <p:spPr>
          <a:xfrm>
            <a:off x="508563" y="795493"/>
            <a:ext cx="763533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INSTITUCIÓN EDUCATIVA RURAL EL DORADO</a:t>
            </a:r>
            <a:endParaRPr lang="es-CO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23 CuadroTexto"/>
          <p:cNvSpPr txBox="1"/>
          <p:nvPr/>
        </p:nvSpPr>
        <p:spPr>
          <a:xfrm>
            <a:off x="983675" y="3154580"/>
            <a:ext cx="6420891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700" b="1" dirty="0" smtClean="0">
                <a:latin typeface="Script MT Bold" pitchFamily="66" charset="0"/>
              </a:rPr>
              <a:t>Por ser promovida al grado Primero de Educación Básica Primaria, cumpliendo con los requisitos exigidos durante el año  escolar 2023</a:t>
            </a:r>
            <a:endParaRPr lang="es-CO" sz="1700" b="1" dirty="0">
              <a:latin typeface="Script MT Bold" pitchFamily="66" charset="0"/>
            </a:endParaRPr>
          </a:p>
        </p:txBody>
      </p:sp>
      <p:sp>
        <p:nvSpPr>
          <p:cNvPr id="25" name="24 CuadroTexto"/>
          <p:cNvSpPr txBox="1"/>
          <p:nvPr/>
        </p:nvSpPr>
        <p:spPr>
          <a:xfrm>
            <a:off x="486387" y="2650952"/>
            <a:ext cx="737176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HAILYN YURLEDY  TRUJILLO MONTOYA </a:t>
            </a:r>
            <a:endParaRPr lang="es-CO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6" name="25 CuadroTexto"/>
          <p:cNvSpPr txBox="1"/>
          <p:nvPr/>
        </p:nvSpPr>
        <p:spPr>
          <a:xfrm>
            <a:off x="437124" y="3874185"/>
            <a:ext cx="742102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200" b="1" dirty="0" smtClean="0">
                <a:latin typeface="Arial" pitchFamily="34" charset="0"/>
                <a:cs typeface="Arial" pitchFamily="34" charset="0"/>
              </a:rPr>
              <a:t>Inspección El Dorado Albania- Caquetá,  01 de diciembre de 2023</a:t>
            </a:r>
          </a:p>
        </p:txBody>
      </p:sp>
      <p:grpSp>
        <p:nvGrpSpPr>
          <p:cNvPr id="2" name="26 Grupo"/>
          <p:cNvGrpSpPr/>
          <p:nvPr/>
        </p:nvGrpSpPr>
        <p:grpSpPr>
          <a:xfrm>
            <a:off x="1069559" y="4533671"/>
            <a:ext cx="2339162" cy="425053"/>
            <a:chOff x="2151530" y="4767793"/>
            <a:chExt cx="2556292" cy="425053"/>
          </a:xfrm>
        </p:grpSpPr>
        <p:sp>
          <p:nvSpPr>
            <p:cNvPr id="28" name="27 CuadroTexto"/>
            <p:cNvSpPr txBox="1"/>
            <p:nvPr/>
          </p:nvSpPr>
          <p:spPr>
            <a:xfrm>
              <a:off x="2152047" y="4767793"/>
              <a:ext cx="2555775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ES" sz="1100" b="1" dirty="0" smtClean="0"/>
                <a:t>CESAR  OLIMPO PEREZ ORTIZ</a:t>
              </a:r>
              <a:endParaRPr lang="es-CO" sz="1100" b="1" dirty="0" smtClean="0">
                <a:latin typeface="+mj-lt"/>
                <a:cs typeface="Arial" pitchFamily="34" charset="0"/>
              </a:endParaRPr>
            </a:p>
          </p:txBody>
        </p:sp>
        <p:sp>
          <p:nvSpPr>
            <p:cNvPr id="29" name="28 CuadroTexto"/>
            <p:cNvSpPr txBox="1"/>
            <p:nvPr/>
          </p:nvSpPr>
          <p:spPr>
            <a:xfrm>
              <a:off x="2151530" y="4931236"/>
              <a:ext cx="2338857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050" b="1" dirty="0" smtClean="0">
                  <a:latin typeface="+mj-lt"/>
                  <a:cs typeface="Arial" pitchFamily="34" charset="0"/>
                </a:rPr>
                <a:t>Rector</a:t>
              </a:r>
            </a:p>
          </p:txBody>
        </p:sp>
      </p:grpSp>
      <p:grpSp>
        <p:nvGrpSpPr>
          <p:cNvPr id="3" name="29 Grupo"/>
          <p:cNvGrpSpPr/>
          <p:nvPr/>
        </p:nvGrpSpPr>
        <p:grpSpPr>
          <a:xfrm>
            <a:off x="3357554" y="4534505"/>
            <a:ext cx="3452977" cy="425053"/>
            <a:chOff x="2151530" y="4767793"/>
            <a:chExt cx="2339375" cy="425053"/>
          </a:xfrm>
        </p:grpSpPr>
        <p:sp>
          <p:nvSpPr>
            <p:cNvPr id="31" name="30 CuadroTexto"/>
            <p:cNvSpPr txBox="1"/>
            <p:nvPr/>
          </p:nvSpPr>
          <p:spPr>
            <a:xfrm>
              <a:off x="2152048" y="4767793"/>
              <a:ext cx="2338857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1100" b="1" dirty="0" smtClean="0">
                  <a:latin typeface="+mj-lt"/>
                  <a:cs typeface="Arial" pitchFamily="34" charset="0"/>
                </a:rPr>
                <a:t>KAREN DANIXA ALVAREZ ARTUNDUAGA </a:t>
              </a:r>
              <a:endParaRPr lang="es-CO" sz="1100" b="1" dirty="0" smtClean="0">
                <a:latin typeface="+mj-lt"/>
                <a:cs typeface="Arial" pitchFamily="34" charset="0"/>
              </a:endParaRPr>
            </a:p>
          </p:txBody>
        </p:sp>
        <p:sp>
          <p:nvSpPr>
            <p:cNvPr id="32" name="31 CuadroTexto"/>
            <p:cNvSpPr txBox="1"/>
            <p:nvPr/>
          </p:nvSpPr>
          <p:spPr>
            <a:xfrm>
              <a:off x="2151530" y="4931236"/>
              <a:ext cx="2338857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050" b="1" dirty="0" smtClean="0">
                  <a:latin typeface="Arial" pitchFamily="34" charset="0"/>
                  <a:cs typeface="Arial" pitchFamily="34" charset="0"/>
                </a:rPr>
                <a:t>Titular</a:t>
              </a:r>
            </a:p>
          </p:txBody>
        </p:sp>
      </p:grpSp>
      <p:sp>
        <p:nvSpPr>
          <p:cNvPr id="33" name="32 CuadroTexto"/>
          <p:cNvSpPr txBox="1"/>
          <p:nvPr/>
        </p:nvSpPr>
        <p:spPr>
          <a:xfrm>
            <a:off x="499038" y="1081243"/>
            <a:ext cx="763533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200" b="1" dirty="0" smtClean="0">
                <a:latin typeface="Arial" pitchFamily="34" charset="0"/>
                <a:cs typeface="Arial" pitchFamily="34" charset="0"/>
              </a:rPr>
              <a:t>SEDE EL DORADO</a:t>
            </a:r>
            <a:endParaRPr lang="es-ES" sz="1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magen" descr="4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158" y="285728"/>
            <a:ext cx="8400000" cy="6300000"/>
          </a:xfrm>
          <a:prstGeom prst="rect">
            <a:avLst/>
          </a:prstGeom>
          <a:ln>
            <a:solidFill>
              <a:schemeClr val="accent1"/>
            </a:solidFill>
          </a:ln>
        </p:spPr>
      </p:pic>
      <p:pic>
        <p:nvPicPr>
          <p:cNvPr id="19" name="18 Imagen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14348" y="946470"/>
            <a:ext cx="1273155" cy="1546978"/>
          </a:xfrm>
          <a:prstGeom prst="rect">
            <a:avLst/>
          </a:prstGeom>
        </p:spPr>
      </p:pic>
      <p:sp>
        <p:nvSpPr>
          <p:cNvPr id="20" name="19 CuadroTexto"/>
          <p:cNvSpPr txBox="1"/>
          <p:nvPr/>
        </p:nvSpPr>
        <p:spPr>
          <a:xfrm>
            <a:off x="508562" y="1496785"/>
            <a:ext cx="763533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ld English Text MT" pitchFamily="66" charset="0"/>
              </a:rPr>
              <a:t>Diploma</a:t>
            </a:r>
            <a:endParaRPr lang="es-CO" sz="4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Old English Text MT" pitchFamily="66" charset="0"/>
            </a:endParaRPr>
          </a:p>
        </p:txBody>
      </p:sp>
      <p:sp>
        <p:nvSpPr>
          <p:cNvPr id="21" name="20 CuadroTexto"/>
          <p:cNvSpPr txBox="1"/>
          <p:nvPr/>
        </p:nvSpPr>
        <p:spPr>
          <a:xfrm>
            <a:off x="508562" y="2222393"/>
            <a:ext cx="763533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 smtClean="0">
                <a:latin typeface="Script MT Bold" pitchFamily="66" charset="0"/>
              </a:rPr>
              <a:t>Que se le otorga a:</a:t>
            </a:r>
            <a:endParaRPr lang="es-CO" sz="2400" b="1" dirty="0">
              <a:latin typeface="Script MT Bold" pitchFamily="66" charset="0"/>
            </a:endParaRPr>
          </a:p>
        </p:txBody>
      </p:sp>
      <p:sp>
        <p:nvSpPr>
          <p:cNvPr id="22" name="21 CuadroTexto"/>
          <p:cNvSpPr txBox="1"/>
          <p:nvPr/>
        </p:nvSpPr>
        <p:spPr>
          <a:xfrm>
            <a:off x="508563" y="368060"/>
            <a:ext cx="763533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800" dirty="0" smtClean="0">
                <a:latin typeface="Old English Text MT" pitchFamily="66" charset="0"/>
              </a:rPr>
              <a:t>República de Colombia</a:t>
            </a:r>
            <a:endParaRPr lang="es-CO" sz="2800" dirty="0">
              <a:latin typeface="Old English Text MT" pitchFamily="66" charset="0"/>
            </a:endParaRPr>
          </a:p>
        </p:txBody>
      </p:sp>
      <p:sp>
        <p:nvSpPr>
          <p:cNvPr id="23" name="22 CuadroTexto"/>
          <p:cNvSpPr txBox="1"/>
          <p:nvPr/>
        </p:nvSpPr>
        <p:spPr>
          <a:xfrm>
            <a:off x="508563" y="795493"/>
            <a:ext cx="763533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INSTITUCIÓN EDUCATIVA RURAL EL DORADO</a:t>
            </a:r>
            <a:endParaRPr lang="es-CO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23 CuadroTexto"/>
          <p:cNvSpPr txBox="1"/>
          <p:nvPr/>
        </p:nvSpPr>
        <p:spPr>
          <a:xfrm>
            <a:off x="983675" y="3154580"/>
            <a:ext cx="6420891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700" b="1" dirty="0" smtClean="0">
                <a:latin typeface="Script MT Bold" pitchFamily="66" charset="0"/>
              </a:rPr>
              <a:t>Por ser promovido al grado Primero de Educación Básica Primaria, cumpliendo con los requisitos exigidos durante el año  escolar 2023</a:t>
            </a:r>
            <a:endParaRPr lang="es-CO" sz="1700" b="1" dirty="0">
              <a:latin typeface="Script MT Bold" pitchFamily="66" charset="0"/>
            </a:endParaRPr>
          </a:p>
        </p:txBody>
      </p:sp>
      <p:sp>
        <p:nvSpPr>
          <p:cNvPr id="25" name="24 CuadroTexto"/>
          <p:cNvSpPr txBox="1"/>
          <p:nvPr/>
        </p:nvSpPr>
        <p:spPr>
          <a:xfrm>
            <a:off x="486386" y="2650952"/>
            <a:ext cx="763533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JHON EINER VARGAS LOZADA </a:t>
            </a:r>
            <a:endParaRPr lang="es-CO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6" name="25 CuadroTexto"/>
          <p:cNvSpPr txBox="1"/>
          <p:nvPr/>
        </p:nvSpPr>
        <p:spPr>
          <a:xfrm>
            <a:off x="437124" y="3874185"/>
            <a:ext cx="742102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200" b="1" dirty="0" smtClean="0">
                <a:latin typeface="Arial" pitchFamily="34" charset="0"/>
                <a:cs typeface="Arial" pitchFamily="34" charset="0"/>
              </a:rPr>
              <a:t>Inspección El Dorado Albania- Caquetá,  01 de diciembre de 2023</a:t>
            </a:r>
          </a:p>
        </p:txBody>
      </p:sp>
      <p:grpSp>
        <p:nvGrpSpPr>
          <p:cNvPr id="2" name="26 Grupo"/>
          <p:cNvGrpSpPr/>
          <p:nvPr/>
        </p:nvGrpSpPr>
        <p:grpSpPr>
          <a:xfrm>
            <a:off x="1069559" y="4533671"/>
            <a:ext cx="2339162" cy="425053"/>
            <a:chOff x="2151530" y="4767793"/>
            <a:chExt cx="2556292" cy="425053"/>
          </a:xfrm>
        </p:grpSpPr>
        <p:sp>
          <p:nvSpPr>
            <p:cNvPr id="28" name="27 CuadroTexto"/>
            <p:cNvSpPr txBox="1"/>
            <p:nvPr/>
          </p:nvSpPr>
          <p:spPr>
            <a:xfrm>
              <a:off x="2152047" y="4767793"/>
              <a:ext cx="2555775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ES" sz="1100" b="1" dirty="0" smtClean="0"/>
                <a:t>CESAR  OLIMPO PEREZ ORTIZ</a:t>
              </a:r>
              <a:endParaRPr lang="es-CO" sz="1100" b="1" dirty="0" smtClean="0">
                <a:latin typeface="+mj-lt"/>
                <a:cs typeface="Arial" pitchFamily="34" charset="0"/>
              </a:endParaRPr>
            </a:p>
          </p:txBody>
        </p:sp>
        <p:sp>
          <p:nvSpPr>
            <p:cNvPr id="29" name="28 CuadroTexto"/>
            <p:cNvSpPr txBox="1"/>
            <p:nvPr/>
          </p:nvSpPr>
          <p:spPr>
            <a:xfrm>
              <a:off x="2151530" y="4931236"/>
              <a:ext cx="2338857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050" b="1" dirty="0" smtClean="0">
                  <a:latin typeface="+mj-lt"/>
                  <a:cs typeface="Arial" pitchFamily="34" charset="0"/>
                </a:rPr>
                <a:t>Rector</a:t>
              </a:r>
            </a:p>
          </p:txBody>
        </p:sp>
      </p:grpSp>
      <p:grpSp>
        <p:nvGrpSpPr>
          <p:cNvPr id="3" name="29 Grupo"/>
          <p:cNvGrpSpPr/>
          <p:nvPr/>
        </p:nvGrpSpPr>
        <p:grpSpPr>
          <a:xfrm>
            <a:off x="3357554" y="4534505"/>
            <a:ext cx="3452977" cy="425053"/>
            <a:chOff x="2151530" y="4767793"/>
            <a:chExt cx="2339375" cy="425053"/>
          </a:xfrm>
        </p:grpSpPr>
        <p:sp>
          <p:nvSpPr>
            <p:cNvPr id="31" name="30 CuadroTexto"/>
            <p:cNvSpPr txBox="1"/>
            <p:nvPr/>
          </p:nvSpPr>
          <p:spPr>
            <a:xfrm>
              <a:off x="2152048" y="4767793"/>
              <a:ext cx="2338857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1100" b="1" dirty="0" smtClean="0">
                  <a:latin typeface="+mj-lt"/>
                  <a:cs typeface="Arial" pitchFamily="34" charset="0"/>
                </a:rPr>
                <a:t>KAREN DANIXA ALVAREZ ARTUNDUAGA </a:t>
              </a:r>
              <a:endParaRPr lang="es-CO" sz="1100" b="1" dirty="0" smtClean="0">
                <a:latin typeface="+mj-lt"/>
                <a:cs typeface="Arial" pitchFamily="34" charset="0"/>
              </a:endParaRPr>
            </a:p>
          </p:txBody>
        </p:sp>
        <p:sp>
          <p:nvSpPr>
            <p:cNvPr id="32" name="31 CuadroTexto"/>
            <p:cNvSpPr txBox="1"/>
            <p:nvPr/>
          </p:nvSpPr>
          <p:spPr>
            <a:xfrm>
              <a:off x="2151530" y="4931236"/>
              <a:ext cx="2338857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050" b="1" dirty="0" smtClean="0">
                  <a:latin typeface="Arial" pitchFamily="34" charset="0"/>
                  <a:cs typeface="Arial" pitchFamily="34" charset="0"/>
                </a:rPr>
                <a:t>Titular</a:t>
              </a:r>
            </a:p>
          </p:txBody>
        </p:sp>
      </p:grpSp>
      <p:sp>
        <p:nvSpPr>
          <p:cNvPr id="33" name="32 CuadroTexto"/>
          <p:cNvSpPr txBox="1"/>
          <p:nvPr/>
        </p:nvSpPr>
        <p:spPr>
          <a:xfrm>
            <a:off x="499038" y="1081243"/>
            <a:ext cx="763533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200" b="1" dirty="0" smtClean="0">
                <a:latin typeface="Arial" pitchFamily="34" charset="0"/>
                <a:cs typeface="Arial" pitchFamily="34" charset="0"/>
              </a:rPr>
              <a:t>SEDE EL DORADO</a:t>
            </a:r>
            <a:endParaRPr lang="es-ES" sz="1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magen" descr="4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158" y="285728"/>
            <a:ext cx="8400000" cy="6300000"/>
          </a:xfrm>
          <a:prstGeom prst="rect">
            <a:avLst/>
          </a:prstGeom>
          <a:ln>
            <a:solidFill>
              <a:schemeClr val="accent1"/>
            </a:solidFill>
          </a:ln>
        </p:spPr>
      </p:pic>
      <p:pic>
        <p:nvPicPr>
          <p:cNvPr id="19" name="18 Imagen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14348" y="946470"/>
            <a:ext cx="1273155" cy="1546978"/>
          </a:xfrm>
          <a:prstGeom prst="rect">
            <a:avLst/>
          </a:prstGeom>
        </p:spPr>
      </p:pic>
      <p:sp>
        <p:nvSpPr>
          <p:cNvPr id="20" name="19 CuadroTexto"/>
          <p:cNvSpPr txBox="1"/>
          <p:nvPr/>
        </p:nvSpPr>
        <p:spPr>
          <a:xfrm>
            <a:off x="508562" y="1496785"/>
            <a:ext cx="763533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ld English Text MT" pitchFamily="66" charset="0"/>
              </a:rPr>
              <a:t>Diploma</a:t>
            </a:r>
            <a:endParaRPr lang="es-CO" sz="4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Old English Text MT" pitchFamily="66" charset="0"/>
            </a:endParaRPr>
          </a:p>
        </p:txBody>
      </p:sp>
      <p:sp>
        <p:nvSpPr>
          <p:cNvPr id="21" name="20 CuadroTexto"/>
          <p:cNvSpPr txBox="1"/>
          <p:nvPr/>
        </p:nvSpPr>
        <p:spPr>
          <a:xfrm>
            <a:off x="508562" y="2222393"/>
            <a:ext cx="763533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 smtClean="0">
                <a:latin typeface="Script MT Bold" pitchFamily="66" charset="0"/>
              </a:rPr>
              <a:t>Que se le otorga a:</a:t>
            </a:r>
            <a:endParaRPr lang="es-CO" sz="2400" b="1" dirty="0">
              <a:latin typeface="Script MT Bold" pitchFamily="66" charset="0"/>
            </a:endParaRPr>
          </a:p>
        </p:txBody>
      </p:sp>
      <p:sp>
        <p:nvSpPr>
          <p:cNvPr id="22" name="21 CuadroTexto"/>
          <p:cNvSpPr txBox="1"/>
          <p:nvPr/>
        </p:nvSpPr>
        <p:spPr>
          <a:xfrm>
            <a:off x="508563" y="368060"/>
            <a:ext cx="763533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800" dirty="0" smtClean="0">
                <a:latin typeface="Old English Text MT" pitchFamily="66" charset="0"/>
              </a:rPr>
              <a:t>República de Colombia</a:t>
            </a:r>
            <a:endParaRPr lang="es-CO" sz="2800" dirty="0">
              <a:latin typeface="Old English Text MT" pitchFamily="66" charset="0"/>
            </a:endParaRPr>
          </a:p>
        </p:txBody>
      </p:sp>
      <p:sp>
        <p:nvSpPr>
          <p:cNvPr id="23" name="22 CuadroTexto"/>
          <p:cNvSpPr txBox="1"/>
          <p:nvPr/>
        </p:nvSpPr>
        <p:spPr>
          <a:xfrm>
            <a:off x="508563" y="795493"/>
            <a:ext cx="763533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INSTITUCIÓN EDUCATIVA RURAL EL DORADO</a:t>
            </a:r>
            <a:endParaRPr lang="es-CO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23 CuadroTexto"/>
          <p:cNvSpPr txBox="1"/>
          <p:nvPr/>
        </p:nvSpPr>
        <p:spPr>
          <a:xfrm>
            <a:off x="983675" y="3154580"/>
            <a:ext cx="6420891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700" b="1" dirty="0" smtClean="0">
                <a:latin typeface="Script MT Bold" pitchFamily="66" charset="0"/>
              </a:rPr>
              <a:t>Por ser promovido al grado Primero de Educación Básica Primaria, cumpliendo con los requisitos exigidos durante el año  escolar 2023</a:t>
            </a:r>
            <a:endParaRPr lang="es-CO" sz="1700" b="1" dirty="0">
              <a:latin typeface="Script MT Bold" pitchFamily="66" charset="0"/>
            </a:endParaRPr>
          </a:p>
        </p:txBody>
      </p:sp>
      <p:sp>
        <p:nvSpPr>
          <p:cNvPr id="25" name="24 CuadroTexto"/>
          <p:cNvSpPr txBox="1"/>
          <p:nvPr/>
        </p:nvSpPr>
        <p:spPr>
          <a:xfrm>
            <a:off x="486386" y="2650952"/>
            <a:ext cx="763533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JOAN ABDIEL MARTINEZ GUEVARA </a:t>
            </a:r>
            <a:endParaRPr lang="es-CO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6" name="25 CuadroTexto"/>
          <p:cNvSpPr txBox="1"/>
          <p:nvPr/>
        </p:nvSpPr>
        <p:spPr>
          <a:xfrm>
            <a:off x="437124" y="3874185"/>
            <a:ext cx="742102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200" b="1" dirty="0" smtClean="0">
                <a:latin typeface="Arial" pitchFamily="34" charset="0"/>
                <a:cs typeface="Arial" pitchFamily="34" charset="0"/>
              </a:rPr>
              <a:t>Inspección El Dorado Albania- Caquetá,  01 de diciembre de 2023</a:t>
            </a:r>
          </a:p>
        </p:txBody>
      </p:sp>
      <p:grpSp>
        <p:nvGrpSpPr>
          <p:cNvPr id="2" name="26 Grupo"/>
          <p:cNvGrpSpPr/>
          <p:nvPr/>
        </p:nvGrpSpPr>
        <p:grpSpPr>
          <a:xfrm>
            <a:off x="1069559" y="4533671"/>
            <a:ext cx="2339162" cy="425053"/>
            <a:chOff x="2151530" y="4767793"/>
            <a:chExt cx="2556292" cy="425053"/>
          </a:xfrm>
        </p:grpSpPr>
        <p:sp>
          <p:nvSpPr>
            <p:cNvPr id="28" name="27 CuadroTexto"/>
            <p:cNvSpPr txBox="1"/>
            <p:nvPr/>
          </p:nvSpPr>
          <p:spPr>
            <a:xfrm>
              <a:off x="2152047" y="4767793"/>
              <a:ext cx="2555775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ES" sz="1100" b="1" dirty="0" smtClean="0"/>
                <a:t>CESAR  OLIMPO PEREZ ORTIZ</a:t>
              </a:r>
              <a:endParaRPr lang="es-CO" sz="1100" b="1" dirty="0" smtClean="0">
                <a:latin typeface="+mj-lt"/>
                <a:cs typeface="Arial" pitchFamily="34" charset="0"/>
              </a:endParaRPr>
            </a:p>
          </p:txBody>
        </p:sp>
        <p:sp>
          <p:nvSpPr>
            <p:cNvPr id="29" name="28 CuadroTexto"/>
            <p:cNvSpPr txBox="1"/>
            <p:nvPr/>
          </p:nvSpPr>
          <p:spPr>
            <a:xfrm>
              <a:off x="2151530" y="4931236"/>
              <a:ext cx="2338857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050" b="1" dirty="0" smtClean="0">
                  <a:latin typeface="+mj-lt"/>
                  <a:cs typeface="Arial" pitchFamily="34" charset="0"/>
                </a:rPr>
                <a:t>Rector</a:t>
              </a:r>
            </a:p>
          </p:txBody>
        </p:sp>
      </p:grpSp>
      <p:grpSp>
        <p:nvGrpSpPr>
          <p:cNvPr id="3" name="29 Grupo"/>
          <p:cNvGrpSpPr/>
          <p:nvPr/>
        </p:nvGrpSpPr>
        <p:grpSpPr>
          <a:xfrm>
            <a:off x="3714744" y="4534505"/>
            <a:ext cx="3095787" cy="425053"/>
            <a:chOff x="2151530" y="4767793"/>
            <a:chExt cx="2339375" cy="425053"/>
          </a:xfrm>
        </p:grpSpPr>
        <p:sp>
          <p:nvSpPr>
            <p:cNvPr id="31" name="30 CuadroTexto"/>
            <p:cNvSpPr txBox="1"/>
            <p:nvPr/>
          </p:nvSpPr>
          <p:spPr>
            <a:xfrm>
              <a:off x="2152048" y="4767793"/>
              <a:ext cx="2338857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100" b="1" dirty="0" smtClean="0">
                  <a:latin typeface="+mj-lt"/>
                  <a:cs typeface="Arial" pitchFamily="34" charset="0"/>
                </a:rPr>
                <a:t>VICTOR HUGO REVELO VILLACORTE</a:t>
              </a:r>
            </a:p>
          </p:txBody>
        </p:sp>
        <p:sp>
          <p:nvSpPr>
            <p:cNvPr id="32" name="31 CuadroTexto"/>
            <p:cNvSpPr txBox="1"/>
            <p:nvPr/>
          </p:nvSpPr>
          <p:spPr>
            <a:xfrm>
              <a:off x="2151530" y="4931236"/>
              <a:ext cx="2338857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050" b="1" dirty="0" smtClean="0">
                  <a:latin typeface="Arial" pitchFamily="34" charset="0"/>
                  <a:cs typeface="Arial" pitchFamily="34" charset="0"/>
                </a:rPr>
                <a:t>Titular</a:t>
              </a:r>
            </a:p>
          </p:txBody>
        </p:sp>
      </p:grpSp>
      <p:sp>
        <p:nvSpPr>
          <p:cNvPr id="33" name="32 CuadroTexto"/>
          <p:cNvSpPr txBox="1"/>
          <p:nvPr/>
        </p:nvSpPr>
        <p:spPr>
          <a:xfrm>
            <a:off x="499038" y="1081243"/>
            <a:ext cx="763533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200" b="1" dirty="0" smtClean="0">
                <a:latin typeface="Arial" pitchFamily="34" charset="0"/>
                <a:cs typeface="Arial" pitchFamily="34" charset="0"/>
              </a:rPr>
              <a:t>SEDE VERSALLES</a:t>
            </a:r>
            <a:endParaRPr lang="es-ES" sz="1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magen" descr="4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158" y="285728"/>
            <a:ext cx="8400000" cy="6300000"/>
          </a:xfrm>
          <a:prstGeom prst="rect">
            <a:avLst/>
          </a:prstGeom>
          <a:ln>
            <a:solidFill>
              <a:schemeClr val="accent1"/>
            </a:solidFill>
          </a:ln>
        </p:spPr>
      </p:pic>
      <p:pic>
        <p:nvPicPr>
          <p:cNvPr id="19" name="18 Imagen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14348" y="946470"/>
            <a:ext cx="1273155" cy="1546978"/>
          </a:xfrm>
          <a:prstGeom prst="rect">
            <a:avLst/>
          </a:prstGeom>
        </p:spPr>
      </p:pic>
      <p:sp>
        <p:nvSpPr>
          <p:cNvPr id="20" name="19 CuadroTexto"/>
          <p:cNvSpPr txBox="1"/>
          <p:nvPr/>
        </p:nvSpPr>
        <p:spPr>
          <a:xfrm>
            <a:off x="508562" y="1496785"/>
            <a:ext cx="763533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ld English Text MT" pitchFamily="66" charset="0"/>
              </a:rPr>
              <a:t>Diploma</a:t>
            </a:r>
            <a:endParaRPr lang="es-CO" sz="4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Old English Text MT" pitchFamily="66" charset="0"/>
            </a:endParaRPr>
          </a:p>
        </p:txBody>
      </p:sp>
      <p:sp>
        <p:nvSpPr>
          <p:cNvPr id="21" name="20 CuadroTexto"/>
          <p:cNvSpPr txBox="1"/>
          <p:nvPr/>
        </p:nvSpPr>
        <p:spPr>
          <a:xfrm>
            <a:off x="508562" y="2222393"/>
            <a:ext cx="763533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 smtClean="0">
                <a:latin typeface="Script MT Bold" pitchFamily="66" charset="0"/>
              </a:rPr>
              <a:t>Que se le otorga a:</a:t>
            </a:r>
            <a:endParaRPr lang="es-CO" sz="2400" b="1" dirty="0">
              <a:latin typeface="Script MT Bold" pitchFamily="66" charset="0"/>
            </a:endParaRPr>
          </a:p>
        </p:txBody>
      </p:sp>
      <p:sp>
        <p:nvSpPr>
          <p:cNvPr id="22" name="21 CuadroTexto"/>
          <p:cNvSpPr txBox="1"/>
          <p:nvPr/>
        </p:nvSpPr>
        <p:spPr>
          <a:xfrm>
            <a:off x="508563" y="368060"/>
            <a:ext cx="763533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800" dirty="0" smtClean="0">
                <a:latin typeface="Old English Text MT" pitchFamily="66" charset="0"/>
              </a:rPr>
              <a:t>República de Colombia</a:t>
            </a:r>
            <a:endParaRPr lang="es-CO" sz="2800" dirty="0">
              <a:latin typeface="Old English Text MT" pitchFamily="66" charset="0"/>
            </a:endParaRPr>
          </a:p>
        </p:txBody>
      </p:sp>
      <p:sp>
        <p:nvSpPr>
          <p:cNvPr id="23" name="22 CuadroTexto"/>
          <p:cNvSpPr txBox="1"/>
          <p:nvPr/>
        </p:nvSpPr>
        <p:spPr>
          <a:xfrm>
            <a:off x="508563" y="795493"/>
            <a:ext cx="763533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INSTITUCIÓN EDUCATIVA RURAL EL DORADO</a:t>
            </a:r>
            <a:endParaRPr lang="es-CO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23 CuadroTexto"/>
          <p:cNvSpPr txBox="1"/>
          <p:nvPr/>
        </p:nvSpPr>
        <p:spPr>
          <a:xfrm>
            <a:off x="983675" y="3154580"/>
            <a:ext cx="6420891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700" b="1" dirty="0" smtClean="0">
                <a:latin typeface="Script MT Bold" pitchFamily="66" charset="0"/>
              </a:rPr>
              <a:t>Por ser promovida al grado Primero de Educación Básica Primaria, cumpliendo con los requisitos exigidos durante el año  escolar 2023</a:t>
            </a:r>
            <a:endParaRPr lang="es-CO" sz="1700" b="1" dirty="0">
              <a:latin typeface="Script MT Bold" pitchFamily="66" charset="0"/>
            </a:endParaRPr>
          </a:p>
        </p:txBody>
      </p:sp>
      <p:sp>
        <p:nvSpPr>
          <p:cNvPr id="25" name="24 CuadroTexto"/>
          <p:cNvSpPr txBox="1"/>
          <p:nvPr/>
        </p:nvSpPr>
        <p:spPr>
          <a:xfrm>
            <a:off x="486386" y="2650952"/>
            <a:ext cx="763533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YISETH ALEJANDRA SUAREZ TOVAR </a:t>
            </a:r>
            <a:endParaRPr lang="es-CO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6" name="25 CuadroTexto"/>
          <p:cNvSpPr txBox="1"/>
          <p:nvPr/>
        </p:nvSpPr>
        <p:spPr>
          <a:xfrm>
            <a:off x="437124" y="3874185"/>
            <a:ext cx="742102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200" b="1" dirty="0" smtClean="0">
                <a:latin typeface="Arial" pitchFamily="34" charset="0"/>
                <a:cs typeface="Arial" pitchFamily="34" charset="0"/>
              </a:rPr>
              <a:t>Inspección El Dorado Albania- Caquetá,  01 de diciembre de 2023</a:t>
            </a:r>
          </a:p>
        </p:txBody>
      </p:sp>
      <p:grpSp>
        <p:nvGrpSpPr>
          <p:cNvPr id="2" name="26 Grupo"/>
          <p:cNvGrpSpPr/>
          <p:nvPr/>
        </p:nvGrpSpPr>
        <p:grpSpPr>
          <a:xfrm>
            <a:off x="1069559" y="4533671"/>
            <a:ext cx="2339162" cy="425053"/>
            <a:chOff x="2151530" y="4767793"/>
            <a:chExt cx="2556292" cy="425053"/>
          </a:xfrm>
        </p:grpSpPr>
        <p:sp>
          <p:nvSpPr>
            <p:cNvPr id="28" name="27 CuadroTexto"/>
            <p:cNvSpPr txBox="1"/>
            <p:nvPr/>
          </p:nvSpPr>
          <p:spPr>
            <a:xfrm>
              <a:off x="2152047" y="4767793"/>
              <a:ext cx="2555775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ES" sz="1100" b="1" dirty="0" smtClean="0"/>
                <a:t>CESAR  OLIMPO PEREZ ORTIZ</a:t>
              </a:r>
              <a:endParaRPr lang="es-CO" sz="1100" b="1" dirty="0" smtClean="0">
                <a:latin typeface="+mj-lt"/>
                <a:cs typeface="Arial" pitchFamily="34" charset="0"/>
              </a:endParaRPr>
            </a:p>
          </p:txBody>
        </p:sp>
        <p:sp>
          <p:nvSpPr>
            <p:cNvPr id="29" name="28 CuadroTexto"/>
            <p:cNvSpPr txBox="1"/>
            <p:nvPr/>
          </p:nvSpPr>
          <p:spPr>
            <a:xfrm>
              <a:off x="2151530" y="4931236"/>
              <a:ext cx="2338857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050" b="1" dirty="0" smtClean="0">
                  <a:latin typeface="+mj-lt"/>
                  <a:cs typeface="Arial" pitchFamily="34" charset="0"/>
                </a:rPr>
                <a:t>Rector</a:t>
              </a:r>
            </a:p>
          </p:txBody>
        </p:sp>
      </p:grpSp>
      <p:grpSp>
        <p:nvGrpSpPr>
          <p:cNvPr id="3" name="29 Grupo"/>
          <p:cNvGrpSpPr/>
          <p:nvPr/>
        </p:nvGrpSpPr>
        <p:grpSpPr>
          <a:xfrm>
            <a:off x="3714744" y="4534505"/>
            <a:ext cx="3095787" cy="425053"/>
            <a:chOff x="2151530" y="4767793"/>
            <a:chExt cx="2339375" cy="425053"/>
          </a:xfrm>
        </p:grpSpPr>
        <p:sp>
          <p:nvSpPr>
            <p:cNvPr id="31" name="30 CuadroTexto"/>
            <p:cNvSpPr txBox="1"/>
            <p:nvPr/>
          </p:nvSpPr>
          <p:spPr>
            <a:xfrm>
              <a:off x="2152048" y="4767793"/>
              <a:ext cx="2338857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100" b="1" dirty="0" smtClean="0">
                  <a:latin typeface="+mj-lt"/>
                  <a:cs typeface="Arial" pitchFamily="34" charset="0"/>
                </a:rPr>
                <a:t>VICTOR HUGO REVELO VILLACORTE</a:t>
              </a:r>
            </a:p>
          </p:txBody>
        </p:sp>
        <p:sp>
          <p:nvSpPr>
            <p:cNvPr id="32" name="31 CuadroTexto"/>
            <p:cNvSpPr txBox="1"/>
            <p:nvPr/>
          </p:nvSpPr>
          <p:spPr>
            <a:xfrm>
              <a:off x="2151530" y="4931236"/>
              <a:ext cx="2338857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050" b="1" dirty="0" smtClean="0">
                  <a:latin typeface="Arial" pitchFamily="34" charset="0"/>
                  <a:cs typeface="Arial" pitchFamily="34" charset="0"/>
                </a:rPr>
                <a:t>Titular</a:t>
              </a:r>
            </a:p>
          </p:txBody>
        </p:sp>
      </p:grpSp>
      <p:sp>
        <p:nvSpPr>
          <p:cNvPr id="33" name="32 CuadroTexto"/>
          <p:cNvSpPr txBox="1"/>
          <p:nvPr/>
        </p:nvSpPr>
        <p:spPr>
          <a:xfrm>
            <a:off x="499038" y="1081243"/>
            <a:ext cx="763533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200" b="1" dirty="0" smtClean="0">
                <a:latin typeface="Arial" pitchFamily="34" charset="0"/>
                <a:cs typeface="Arial" pitchFamily="34" charset="0"/>
              </a:rPr>
              <a:t>SEDE VERSALLES</a:t>
            </a:r>
            <a:endParaRPr lang="es-ES" sz="1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magen" descr="4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158" y="285728"/>
            <a:ext cx="8400000" cy="6300000"/>
          </a:xfrm>
          <a:prstGeom prst="rect">
            <a:avLst/>
          </a:prstGeom>
          <a:ln>
            <a:solidFill>
              <a:schemeClr val="accent1"/>
            </a:solidFill>
          </a:ln>
        </p:spPr>
      </p:pic>
      <p:pic>
        <p:nvPicPr>
          <p:cNvPr id="19" name="18 Imagen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14348" y="946470"/>
            <a:ext cx="1273155" cy="1546978"/>
          </a:xfrm>
          <a:prstGeom prst="rect">
            <a:avLst/>
          </a:prstGeom>
        </p:spPr>
      </p:pic>
      <p:sp>
        <p:nvSpPr>
          <p:cNvPr id="20" name="19 CuadroTexto"/>
          <p:cNvSpPr txBox="1"/>
          <p:nvPr/>
        </p:nvSpPr>
        <p:spPr>
          <a:xfrm>
            <a:off x="508562" y="1496785"/>
            <a:ext cx="763533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ld English Text MT" pitchFamily="66" charset="0"/>
              </a:rPr>
              <a:t>Diploma</a:t>
            </a:r>
            <a:endParaRPr lang="es-CO" sz="4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Old English Text MT" pitchFamily="66" charset="0"/>
            </a:endParaRPr>
          </a:p>
        </p:txBody>
      </p:sp>
      <p:sp>
        <p:nvSpPr>
          <p:cNvPr id="21" name="20 CuadroTexto"/>
          <p:cNvSpPr txBox="1"/>
          <p:nvPr/>
        </p:nvSpPr>
        <p:spPr>
          <a:xfrm>
            <a:off x="508562" y="2222393"/>
            <a:ext cx="763533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 smtClean="0">
                <a:latin typeface="Script MT Bold" pitchFamily="66" charset="0"/>
              </a:rPr>
              <a:t>Que se le otorga a:</a:t>
            </a:r>
            <a:endParaRPr lang="es-CO" sz="2400" b="1" dirty="0">
              <a:latin typeface="Script MT Bold" pitchFamily="66" charset="0"/>
            </a:endParaRPr>
          </a:p>
        </p:txBody>
      </p:sp>
      <p:sp>
        <p:nvSpPr>
          <p:cNvPr id="22" name="21 CuadroTexto"/>
          <p:cNvSpPr txBox="1"/>
          <p:nvPr/>
        </p:nvSpPr>
        <p:spPr>
          <a:xfrm>
            <a:off x="508563" y="368060"/>
            <a:ext cx="763533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800" dirty="0" smtClean="0">
                <a:latin typeface="Old English Text MT" pitchFamily="66" charset="0"/>
              </a:rPr>
              <a:t>República de Colombia</a:t>
            </a:r>
            <a:endParaRPr lang="es-CO" sz="2800" dirty="0">
              <a:latin typeface="Old English Text MT" pitchFamily="66" charset="0"/>
            </a:endParaRPr>
          </a:p>
        </p:txBody>
      </p:sp>
      <p:sp>
        <p:nvSpPr>
          <p:cNvPr id="23" name="22 CuadroTexto"/>
          <p:cNvSpPr txBox="1"/>
          <p:nvPr/>
        </p:nvSpPr>
        <p:spPr>
          <a:xfrm>
            <a:off x="508563" y="795493"/>
            <a:ext cx="763533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INSTITUCIÓN EDUCATIVA RURAL EL DORADO</a:t>
            </a:r>
            <a:endParaRPr lang="es-CO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23 CuadroTexto"/>
          <p:cNvSpPr txBox="1"/>
          <p:nvPr/>
        </p:nvSpPr>
        <p:spPr>
          <a:xfrm>
            <a:off x="983675" y="3154580"/>
            <a:ext cx="6420891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700" b="1" dirty="0" smtClean="0">
                <a:latin typeface="Script MT Bold" pitchFamily="66" charset="0"/>
              </a:rPr>
              <a:t>Por ser promovido al grado Primero de Educación Básica Primaria, cumpliendo con los requisitos exigidos durante el año  escolar 2023</a:t>
            </a:r>
            <a:endParaRPr lang="es-CO" sz="1700" b="1" dirty="0">
              <a:latin typeface="Script MT Bold" pitchFamily="66" charset="0"/>
            </a:endParaRPr>
          </a:p>
        </p:txBody>
      </p:sp>
      <p:sp>
        <p:nvSpPr>
          <p:cNvPr id="25" name="24 CuadroTexto"/>
          <p:cNvSpPr txBox="1"/>
          <p:nvPr/>
        </p:nvSpPr>
        <p:spPr>
          <a:xfrm>
            <a:off x="486386" y="2650952"/>
            <a:ext cx="763533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MAXIMILIANO  ECHAVARRIA CANO</a:t>
            </a:r>
            <a:endParaRPr lang="es-CO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6" name="25 CuadroTexto"/>
          <p:cNvSpPr txBox="1"/>
          <p:nvPr/>
        </p:nvSpPr>
        <p:spPr>
          <a:xfrm>
            <a:off x="437124" y="3874185"/>
            <a:ext cx="742102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200" b="1" dirty="0" smtClean="0">
                <a:latin typeface="Arial" pitchFamily="34" charset="0"/>
                <a:cs typeface="Arial" pitchFamily="34" charset="0"/>
              </a:rPr>
              <a:t>Inspección El Dorado Albania- Caquetá,  01 de diciembre de 2023</a:t>
            </a:r>
          </a:p>
        </p:txBody>
      </p:sp>
      <p:grpSp>
        <p:nvGrpSpPr>
          <p:cNvPr id="2" name="26 Grupo"/>
          <p:cNvGrpSpPr/>
          <p:nvPr/>
        </p:nvGrpSpPr>
        <p:grpSpPr>
          <a:xfrm>
            <a:off x="1069559" y="4533671"/>
            <a:ext cx="2339162" cy="425053"/>
            <a:chOff x="2151530" y="4767793"/>
            <a:chExt cx="2556292" cy="425053"/>
          </a:xfrm>
        </p:grpSpPr>
        <p:sp>
          <p:nvSpPr>
            <p:cNvPr id="28" name="27 CuadroTexto"/>
            <p:cNvSpPr txBox="1"/>
            <p:nvPr/>
          </p:nvSpPr>
          <p:spPr>
            <a:xfrm>
              <a:off x="2152047" y="4767793"/>
              <a:ext cx="2555775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ES" sz="1100" b="1" dirty="0" smtClean="0"/>
                <a:t>CESAR  OLIMPO PEREZ ORTIZ</a:t>
              </a:r>
              <a:endParaRPr lang="es-CO" sz="1100" b="1" dirty="0" smtClean="0">
                <a:latin typeface="+mj-lt"/>
                <a:cs typeface="Arial" pitchFamily="34" charset="0"/>
              </a:endParaRPr>
            </a:p>
          </p:txBody>
        </p:sp>
        <p:sp>
          <p:nvSpPr>
            <p:cNvPr id="29" name="28 CuadroTexto"/>
            <p:cNvSpPr txBox="1"/>
            <p:nvPr/>
          </p:nvSpPr>
          <p:spPr>
            <a:xfrm>
              <a:off x="2151530" y="4931236"/>
              <a:ext cx="2338857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050" b="1" dirty="0" smtClean="0">
                  <a:latin typeface="+mj-lt"/>
                  <a:cs typeface="Arial" pitchFamily="34" charset="0"/>
                </a:rPr>
                <a:t>Rector</a:t>
              </a:r>
            </a:p>
          </p:txBody>
        </p:sp>
      </p:grpSp>
      <p:grpSp>
        <p:nvGrpSpPr>
          <p:cNvPr id="3" name="29 Grupo"/>
          <p:cNvGrpSpPr/>
          <p:nvPr/>
        </p:nvGrpSpPr>
        <p:grpSpPr>
          <a:xfrm>
            <a:off x="3500430" y="4534505"/>
            <a:ext cx="3310101" cy="425053"/>
            <a:chOff x="2151530" y="4767793"/>
            <a:chExt cx="2339375" cy="425053"/>
          </a:xfrm>
        </p:grpSpPr>
        <p:sp>
          <p:nvSpPr>
            <p:cNvPr id="31" name="30 CuadroTexto"/>
            <p:cNvSpPr txBox="1"/>
            <p:nvPr/>
          </p:nvSpPr>
          <p:spPr>
            <a:xfrm>
              <a:off x="2152048" y="4767793"/>
              <a:ext cx="2338857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100" b="1" dirty="0" smtClean="0">
                  <a:latin typeface="+mj-lt"/>
                  <a:cs typeface="Arial" pitchFamily="34" charset="0"/>
                </a:rPr>
                <a:t>ERIKA TATIANA QUIROGA ZAMBRANO</a:t>
              </a:r>
            </a:p>
          </p:txBody>
        </p:sp>
        <p:sp>
          <p:nvSpPr>
            <p:cNvPr id="32" name="31 CuadroTexto"/>
            <p:cNvSpPr txBox="1"/>
            <p:nvPr/>
          </p:nvSpPr>
          <p:spPr>
            <a:xfrm>
              <a:off x="2151530" y="4931236"/>
              <a:ext cx="2338857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050" b="1" dirty="0" smtClean="0">
                  <a:latin typeface="Arial" pitchFamily="34" charset="0"/>
                  <a:cs typeface="Arial" pitchFamily="34" charset="0"/>
                </a:rPr>
                <a:t>Titular</a:t>
              </a:r>
            </a:p>
          </p:txBody>
        </p:sp>
      </p:grpSp>
      <p:sp>
        <p:nvSpPr>
          <p:cNvPr id="33" name="32 CuadroTexto"/>
          <p:cNvSpPr txBox="1"/>
          <p:nvPr/>
        </p:nvSpPr>
        <p:spPr>
          <a:xfrm>
            <a:off x="499038" y="1081243"/>
            <a:ext cx="763533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200" b="1" dirty="0" smtClean="0">
                <a:latin typeface="Arial" pitchFamily="34" charset="0"/>
                <a:cs typeface="Arial" pitchFamily="34" charset="0"/>
              </a:rPr>
              <a:t>SEDE AGUAS CLARAS</a:t>
            </a:r>
            <a:endParaRPr lang="es-ES" sz="1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magen" descr="4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158" y="285728"/>
            <a:ext cx="8400000" cy="6300000"/>
          </a:xfrm>
          <a:prstGeom prst="rect">
            <a:avLst/>
          </a:prstGeom>
          <a:ln>
            <a:solidFill>
              <a:schemeClr val="accent1"/>
            </a:solidFill>
          </a:ln>
        </p:spPr>
      </p:pic>
      <p:pic>
        <p:nvPicPr>
          <p:cNvPr id="19" name="18 Imagen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14348" y="946470"/>
            <a:ext cx="1273155" cy="1546978"/>
          </a:xfrm>
          <a:prstGeom prst="rect">
            <a:avLst/>
          </a:prstGeom>
        </p:spPr>
      </p:pic>
      <p:sp>
        <p:nvSpPr>
          <p:cNvPr id="20" name="19 CuadroTexto"/>
          <p:cNvSpPr txBox="1"/>
          <p:nvPr/>
        </p:nvSpPr>
        <p:spPr>
          <a:xfrm>
            <a:off x="508562" y="1496785"/>
            <a:ext cx="763533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ld English Text MT" pitchFamily="66" charset="0"/>
              </a:rPr>
              <a:t>Diploma</a:t>
            </a:r>
            <a:endParaRPr lang="es-CO" sz="4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Old English Text MT" pitchFamily="66" charset="0"/>
            </a:endParaRPr>
          </a:p>
        </p:txBody>
      </p:sp>
      <p:sp>
        <p:nvSpPr>
          <p:cNvPr id="21" name="20 CuadroTexto"/>
          <p:cNvSpPr txBox="1"/>
          <p:nvPr/>
        </p:nvSpPr>
        <p:spPr>
          <a:xfrm>
            <a:off x="508562" y="2222393"/>
            <a:ext cx="763533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 smtClean="0">
                <a:latin typeface="Script MT Bold" pitchFamily="66" charset="0"/>
              </a:rPr>
              <a:t>Que se le otorga a:</a:t>
            </a:r>
            <a:endParaRPr lang="es-CO" sz="2400" b="1" dirty="0">
              <a:latin typeface="Script MT Bold" pitchFamily="66" charset="0"/>
            </a:endParaRPr>
          </a:p>
        </p:txBody>
      </p:sp>
      <p:sp>
        <p:nvSpPr>
          <p:cNvPr id="22" name="21 CuadroTexto"/>
          <p:cNvSpPr txBox="1"/>
          <p:nvPr/>
        </p:nvSpPr>
        <p:spPr>
          <a:xfrm>
            <a:off x="508563" y="368060"/>
            <a:ext cx="763533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800" dirty="0" smtClean="0">
                <a:latin typeface="Old English Text MT" pitchFamily="66" charset="0"/>
              </a:rPr>
              <a:t>República de Colombia</a:t>
            </a:r>
            <a:endParaRPr lang="es-CO" sz="2800" dirty="0">
              <a:latin typeface="Old English Text MT" pitchFamily="66" charset="0"/>
            </a:endParaRPr>
          </a:p>
        </p:txBody>
      </p:sp>
      <p:sp>
        <p:nvSpPr>
          <p:cNvPr id="23" name="22 CuadroTexto"/>
          <p:cNvSpPr txBox="1"/>
          <p:nvPr/>
        </p:nvSpPr>
        <p:spPr>
          <a:xfrm>
            <a:off x="508563" y="795493"/>
            <a:ext cx="763533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INSTITUCIÓN EDUCATIVA RURAL EL DORADO</a:t>
            </a:r>
            <a:endParaRPr lang="es-CO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23 CuadroTexto"/>
          <p:cNvSpPr txBox="1"/>
          <p:nvPr/>
        </p:nvSpPr>
        <p:spPr>
          <a:xfrm>
            <a:off x="983675" y="3154580"/>
            <a:ext cx="6420891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700" b="1" dirty="0" smtClean="0">
                <a:latin typeface="Script MT Bold" pitchFamily="66" charset="0"/>
              </a:rPr>
              <a:t>Por ser promovido al grado Primero de Educación Básica Primaria, cumpliendo con los requisitos exigidos durante el año  escolar 2023</a:t>
            </a:r>
            <a:endParaRPr lang="es-CO" sz="1700" b="1" dirty="0">
              <a:latin typeface="Script MT Bold" pitchFamily="66" charset="0"/>
            </a:endParaRPr>
          </a:p>
        </p:txBody>
      </p:sp>
      <p:sp>
        <p:nvSpPr>
          <p:cNvPr id="25" name="24 CuadroTexto"/>
          <p:cNvSpPr txBox="1"/>
          <p:nvPr/>
        </p:nvSpPr>
        <p:spPr>
          <a:xfrm>
            <a:off x="486386" y="2650952"/>
            <a:ext cx="763533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SANTIAGO  MURCIA GOMEZ </a:t>
            </a:r>
            <a:endParaRPr lang="es-CO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6" name="25 CuadroTexto"/>
          <p:cNvSpPr txBox="1"/>
          <p:nvPr/>
        </p:nvSpPr>
        <p:spPr>
          <a:xfrm>
            <a:off x="437124" y="3874185"/>
            <a:ext cx="742102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200" b="1" dirty="0" smtClean="0">
                <a:latin typeface="Arial" pitchFamily="34" charset="0"/>
                <a:cs typeface="Arial" pitchFamily="34" charset="0"/>
              </a:rPr>
              <a:t>Inspección El Dorado Albania- Caquetá,  01 de diciembre de 2023</a:t>
            </a:r>
          </a:p>
        </p:txBody>
      </p:sp>
      <p:grpSp>
        <p:nvGrpSpPr>
          <p:cNvPr id="2" name="26 Grupo"/>
          <p:cNvGrpSpPr/>
          <p:nvPr/>
        </p:nvGrpSpPr>
        <p:grpSpPr>
          <a:xfrm>
            <a:off x="1069559" y="4533671"/>
            <a:ext cx="2339162" cy="425053"/>
            <a:chOff x="2151530" y="4767793"/>
            <a:chExt cx="2556292" cy="425053"/>
          </a:xfrm>
        </p:grpSpPr>
        <p:sp>
          <p:nvSpPr>
            <p:cNvPr id="28" name="27 CuadroTexto"/>
            <p:cNvSpPr txBox="1"/>
            <p:nvPr/>
          </p:nvSpPr>
          <p:spPr>
            <a:xfrm>
              <a:off x="2152047" y="4767793"/>
              <a:ext cx="2555775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ES" sz="1100" b="1" dirty="0" smtClean="0"/>
                <a:t>CESAR  OLIMPO PEREZ ORTIZ</a:t>
              </a:r>
              <a:endParaRPr lang="es-CO" sz="1100" b="1" dirty="0" smtClean="0">
                <a:latin typeface="+mj-lt"/>
                <a:cs typeface="Arial" pitchFamily="34" charset="0"/>
              </a:endParaRPr>
            </a:p>
          </p:txBody>
        </p:sp>
        <p:sp>
          <p:nvSpPr>
            <p:cNvPr id="29" name="28 CuadroTexto"/>
            <p:cNvSpPr txBox="1"/>
            <p:nvPr/>
          </p:nvSpPr>
          <p:spPr>
            <a:xfrm>
              <a:off x="2151530" y="4931236"/>
              <a:ext cx="2338857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050" b="1" dirty="0" smtClean="0">
                  <a:latin typeface="+mj-lt"/>
                  <a:cs typeface="Arial" pitchFamily="34" charset="0"/>
                </a:rPr>
                <a:t>Rector</a:t>
              </a:r>
            </a:p>
          </p:txBody>
        </p:sp>
      </p:grpSp>
      <p:grpSp>
        <p:nvGrpSpPr>
          <p:cNvPr id="3" name="29 Grupo"/>
          <p:cNvGrpSpPr/>
          <p:nvPr/>
        </p:nvGrpSpPr>
        <p:grpSpPr>
          <a:xfrm>
            <a:off x="3500430" y="4534505"/>
            <a:ext cx="3310101" cy="425053"/>
            <a:chOff x="2151530" y="4767793"/>
            <a:chExt cx="2339375" cy="425053"/>
          </a:xfrm>
        </p:grpSpPr>
        <p:sp>
          <p:nvSpPr>
            <p:cNvPr id="31" name="30 CuadroTexto"/>
            <p:cNvSpPr txBox="1"/>
            <p:nvPr/>
          </p:nvSpPr>
          <p:spPr>
            <a:xfrm>
              <a:off x="2152048" y="4767793"/>
              <a:ext cx="2338857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100" b="1" dirty="0" smtClean="0">
                  <a:latin typeface="+mj-lt"/>
                  <a:cs typeface="Arial" pitchFamily="34" charset="0"/>
                </a:rPr>
                <a:t>ERIKA TATIANA QUIROGA ZAMBRANO</a:t>
              </a:r>
            </a:p>
          </p:txBody>
        </p:sp>
        <p:sp>
          <p:nvSpPr>
            <p:cNvPr id="32" name="31 CuadroTexto"/>
            <p:cNvSpPr txBox="1"/>
            <p:nvPr/>
          </p:nvSpPr>
          <p:spPr>
            <a:xfrm>
              <a:off x="2151530" y="4931236"/>
              <a:ext cx="2338857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050" b="1" dirty="0" smtClean="0">
                  <a:latin typeface="Arial" pitchFamily="34" charset="0"/>
                  <a:cs typeface="Arial" pitchFamily="34" charset="0"/>
                </a:rPr>
                <a:t>Titular</a:t>
              </a:r>
            </a:p>
          </p:txBody>
        </p:sp>
      </p:grpSp>
      <p:sp>
        <p:nvSpPr>
          <p:cNvPr id="33" name="32 CuadroTexto"/>
          <p:cNvSpPr txBox="1"/>
          <p:nvPr/>
        </p:nvSpPr>
        <p:spPr>
          <a:xfrm>
            <a:off x="499038" y="1081243"/>
            <a:ext cx="763533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200" b="1" dirty="0" smtClean="0">
                <a:latin typeface="Arial" pitchFamily="34" charset="0"/>
                <a:cs typeface="Arial" pitchFamily="34" charset="0"/>
              </a:rPr>
              <a:t>SEDE AGUAS CLARAS</a:t>
            </a:r>
            <a:endParaRPr lang="es-ES" sz="1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magen" descr="4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158" y="285728"/>
            <a:ext cx="8400000" cy="6300000"/>
          </a:xfrm>
          <a:prstGeom prst="rect">
            <a:avLst/>
          </a:prstGeom>
          <a:ln>
            <a:solidFill>
              <a:schemeClr val="accent1"/>
            </a:solidFill>
          </a:ln>
        </p:spPr>
      </p:pic>
      <p:pic>
        <p:nvPicPr>
          <p:cNvPr id="19" name="18 Imagen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14348" y="946470"/>
            <a:ext cx="1273155" cy="1546978"/>
          </a:xfrm>
          <a:prstGeom prst="rect">
            <a:avLst/>
          </a:prstGeom>
        </p:spPr>
      </p:pic>
      <p:sp>
        <p:nvSpPr>
          <p:cNvPr id="20" name="19 CuadroTexto"/>
          <p:cNvSpPr txBox="1"/>
          <p:nvPr/>
        </p:nvSpPr>
        <p:spPr>
          <a:xfrm>
            <a:off x="508562" y="1496785"/>
            <a:ext cx="763533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ld English Text MT" pitchFamily="66" charset="0"/>
              </a:rPr>
              <a:t>Diploma</a:t>
            </a:r>
            <a:endParaRPr lang="es-CO" sz="4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Old English Text MT" pitchFamily="66" charset="0"/>
            </a:endParaRPr>
          </a:p>
        </p:txBody>
      </p:sp>
      <p:sp>
        <p:nvSpPr>
          <p:cNvPr id="21" name="20 CuadroTexto"/>
          <p:cNvSpPr txBox="1"/>
          <p:nvPr/>
        </p:nvSpPr>
        <p:spPr>
          <a:xfrm>
            <a:off x="508562" y="2222393"/>
            <a:ext cx="763533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 smtClean="0">
                <a:latin typeface="Script MT Bold" pitchFamily="66" charset="0"/>
              </a:rPr>
              <a:t>Que se le otorga a:</a:t>
            </a:r>
            <a:endParaRPr lang="es-CO" sz="2400" b="1" dirty="0">
              <a:latin typeface="Script MT Bold" pitchFamily="66" charset="0"/>
            </a:endParaRPr>
          </a:p>
        </p:txBody>
      </p:sp>
      <p:sp>
        <p:nvSpPr>
          <p:cNvPr id="22" name="21 CuadroTexto"/>
          <p:cNvSpPr txBox="1"/>
          <p:nvPr/>
        </p:nvSpPr>
        <p:spPr>
          <a:xfrm>
            <a:off x="508563" y="368060"/>
            <a:ext cx="763533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800" dirty="0" smtClean="0">
                <a:latin typeface="Old English Text MT" pitchFamily="66" charset="0"/>
              </a:rPr>
              <a:t>República de Colombia</a:t>
            </a:r>
            <a:endParaRPr lang="es-CO" sz="2800" dirty="0">
              <a:latin typeface="Old English Text MT" pitchFamily="66" charset="0"/>
            </a:endParaRPr>
          </a:p>
        </p:txBody>
      </p:sp>
      <p:sp>
        <p:nvSpPr>
          <p:cNvPr id="23" name="22 CuadroTexto"/>
          <p:cNvSpPr txBox="1"/>
          <p:nvPr/>
        </p:nvSpPr>
        <p:spPr>
          <a:xfrm>
            <a:off x="508563" y="795493"/>
            <a:ext cx="763533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INSTITUCIÓN EDUCATIVA RURAL EL DORADO</a:t>
            </a:r>
            <a:endParaRPr lang="es-CO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23 CuadroTexto"/>
          <p:cNvSpPr txBox="1"/>
          <p:nvPr/>
        </p:nvSpPr>
        <p:spPr>
          <a:xfrm>
            <a:off x="983675" y="3154580"/>
            <a:ext cx="6420891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700" b="1" dirty="0" smtClean="0">
                <a:latin typeface="Script MT Bold" pitchFamily="66" charset="0"/>
              </a:rPr>
              <a:t>Por ser promovida al grado Primero de Educación Básica Primaria, cumpliendo con los requisitos exigidos durante el año  escolar 2023</a:t>
            </a:r>
            <a:endParaRPr lang="es-CO" sz="1700" b="1" dirty="0">
              <a:latin typeface="Script MT Bold" pitchFamily="66" charset="0"/>
            </a:endParaRPr>
          </a:p>
        </p:txBody>
      </p:sp>
      <p:sp>
        <p:nvSpPr>
          <p:cNvPr id="25" name="24 CuadroTexto"/>
          <p:cNvSpPr txBox="1"/>
          <p:nvPr/>
        </p:nvSpPr>
        <p:spPr>
          <a:xfrm>
            <a:off x="486386" y="2650952"/>
            <a:ext cx="763533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VALERIA  MURCIA GOMEZ </a:t>
            </a:r>
            <a:endParaRPr lang="es-CO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6" name="25 CuadroTexto"/>
          <p:cNvSpPr txBox="1"/>
          <p:nvPr/>
        </p:nvSpPr>
        <p:spPr>
          <a:xfrm>
            <a:off x="437124" y="3874185"/>
            <a:ext cx="742102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200" b="1" dirty="0" smtClean="0">
                <a:latin typeface="Arial" pitchFamily="34" charset="0"/>
                <a:cs typeface="Arial" pitchFamily="34" charset="0"/>
              </a:rPr>
              <a:t>Inspección El Dorado Albania- Caquetá,  01 de diciembre de 2023</a:t>
            </a:r>
          </a:p>
        </p:txBody>
      </p:sp>
      <p:grpSp>
        <p:nvGrpSpPr>
          <p:cNvPr id="2" name="26 Grupo"/>
          <p:cNvGrpSpPr/>
          <p:nvPr/>
        </p:nvGrpSpPr>
        <p:grpSpPr>
          <a:xfrm>
            <a:off x="1069559" y="4533671"/>
            <a:ext cx="2339162" cy="425053"/>
            <a:chOff x="2151530" y="4767793"/>
            <a:chExt cx="2556292" cy="425053"/>
          </a:xfrm>
        </p:grpSpPr>
        <p:sp>
          <p:nvSpPr>
            <p:cNvPr id="28" name="27 CuadroTexto"/>
            <p:cNvSpPr txBox="1"/>
            <p:nvPr/>
          </p:nvSpPr>
          <p:spPr>
            <a:xfrm>
              <a:off x="2152047" y="4767793"/>
              <a:ext cx="2555775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ES" sz="1100" b="1" dirty="0" smtClean="0"/>
                <a:t>CESAR  OLIMPO PEREZ ORTIZ</a:t>
              </a:r>
              <a:endParaRPr lang="es-CO" sz="1100" b="1" dirty="0" smtClean="0">
                <a:latin typeface="+mj-lt"/>
                <a:cs typeface="Arial" pitchFamily="34" charset="0"/>
              </a:endParaRPr>
            </a:p>
          </p:txBody>
        </p:sp>
        <p:sp>
          <p:nvSpPr>
            <p:cNvPr id="29" name="28 CuadroTexto"/>
            <p:cNvSpPr txBox="1"/>
            <p:nvPr/>
          </p:nvSpPr>
          <p:spPr>
            <a:xfrm>
              <a:off x="2151530" y="4931236"/>
              <a:ext cx="2338857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050" b="1" dirty="0" smtClean="0">
                  <a:latin typeface="+mj-lt"/>
                  <a:cs typeface="Arial" pitchFamily="34" charset="0"/>
                </a:rPr>
                <a:t>Rector</a:t>
              </a:r>
            </a:p>
          </p:txBody>
        </p:sp>
      </p:grpSp>
      <p:grpSp>
        <p:nvGrpSpPr>
          <p:cNvPr id="3" name="29 Grupo"/>
          <p:cNvGrpSpPr/>
          <p:nvPr/>
        </p:nvGrpSpPr>
        <p:grpSpPr>
          <a:xfrm>
            <a:off x="3500430" y="4534505"/>
            <a:ext cx="3310101" cy="425053"/>
            <a:chOff x="2151530" y="4767793"/>
            <a:chExt cx="2339375" cy="425053"/>
          </a:xfrm>
        </p:grpSpPr>
        <p:sp>
          <p:nvSpPr>
            <p:cNvPr id="31" name="30 CuadroTexto"/>
            <p:cNvSpPr txBox="1"/>
            <p:nvPr/>
          </p:nvSpPr>
          <p:spPr>
            <a:xfrm>
              <a:off x="2152048" y="4767793"/>
              <a:ext cx="2338857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100" b="1" dirty="0" smtClean="0">
                  <a:latin typeface="+mj-lt"/>
                  <a:cs typeface="Arial" pitchFamily="34" charset="0"/>
                </a:rPr>
                <a:t>ERIKA TATIANA QUIROGA ZAMBRANO</a:t>
              </a:r>
            </a:p>
          </p:txBody>
        </p:sp>
        <p:sp>
          <p:nvSpPr>
            <p:cNvPr id="32" name="31 CuadroTexto"/>
            <p:cNvSpPr txBox="1"/>
            <p:nvPr/>
          </p:nvSpPr>
          <p:spPr>
            <a:xfrm>
              <a:off x="2151530" y="4931236"/>
              <a:ext cx="2338857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050" b="1" dirty="0" smtClean="0">
                  <a:latin typeface="Arial" pitchFamily="34" charset="0"/>
                  <a:cs typeface="Arial" pitchFamily="34" charset="0"/>
                </a:rPr>
                <a:t>Titular</a:t>
              </a:r>
            </a:p>
          </p:txBody>
        </p:sp>
      </p:grpSp>
      <p:sp>
        <p:nvSpPr>
          <p:cNvPr id="33" name="32 CuadroTexto"/>
          <p:cNvSpPr txBox="1"/>
          <p:nvPr/>
        </p:nvSpPr>
        <p:spPr>
          <a:xfrm>
            <a:off x="499038" y="1081243"/>
            <a:ext cx="763533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200" b="1" dirty="0" smtClean="0">
                <a:latin typeface="Arial" pitchFamily="34" charset="0"/>
                <a:cs typeface="Arial" pitchFamily="34" charset="0"/>
              </a:rPr>
              <a:t>SEDE AGUAS CLARAS</a:t>
            </a:r>
            <a:endParaRPr lang="es-ES" sz="1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magen" descr="4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158" y="285728"/>
            <a:ext cx="8400000" cy="6300000"/>
          </a:xfrm>
          <a:prstGeom prst="rect">
            <a:avLst/>
          </a:prstGeom>
          <a:ln>
            <a:solidFill>
              <a:schemeClr val="accent1"/>
            </a:solidFill>
          </a:ln>
        </p:spPr>
      </p:pic>
      <p:pic>
        <p:nvPicPr>
          <p:cNvPr id="19" name="18 Imagen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14348" y="946470"/>
            <a:ext cx="1273155" cy="1546978"/>
          </a:xfrm>
          <a:prstGeom prst="rect">
            <a:avLst/>
          </a:prstGeom>
        </p:spPr>
      </p:pic>
      <p:sp>
        <p:nvSpPr>
          <p:cNvPr id="20" name="19 CuadroTexto"/>
          <p:cNvSpPr txBox="1"/>
          <p:nvPr/>
        </p:nvSpPr>
        <p:spPr>
          <a:xfrm>
            <a:off x="508562" y="1496785"/>
            <a:ext cx="763533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ld English Text MT" pitchFamily="66" charset="0"/>
              </a:rPr>
              <a:t>Diploma</a:t>
            </a:r>
            <a:endParaRPr lang="es-CO" sz="4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Old English Text MT" pitchFamily="66" charset="0"/>
            </a:endParaRPr>
          </a:p>
        </p:txBody>
      </p:sp>
      <p:sp>
        <p:nvSpPr>
          <p:cNvPr id="21" name="20 CuadroTexto"/>
          <p:cNvSpPr txBox="1"/>
          <p:nvPr/>
        </p:nvSpPr>
        <p:spPr>
          <a:xfrm>
            <a:off x="508562" y="2222393"/>
            <a:ext cx="763533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 smtClean="0">
                <a:latin typeface="Script MT Bold" pitchFamily="66" charset="0"/>
              </a:rPr>
              <a:t>Que se le otorga a:</a:t>
            </a:r>
            <a:endParaRPr lang="es-CO" sz="2400" b="1" dirty="0">
              <a:latin typeface="Script MT Bold" pitchFamily="66" charset="0"/>
            </a:endParaRPr>
          </a:p>
        </p:txBody>
      </p:sp>
      <p:sp>
        <p:nvSpPr>
          <p:cNvPr id="22" name="21 CuadroTexto"/>
          <p:cNvSpPr txBox="1"/>
          <p:nvPr/>
        </p:nvSpPr>
        <p:spPr>
          <a:xfrm>
            <a:off x="508563" y="368060"/>
            <a:ext cx="763533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800" dirty="0" smtClean="0">
                <a:latin typeface="Old English Text MT" pitchFamily="66" charset="0"/>
              </a:rPr>
              <a:t>República de Colombia</a:t>
            </a:r>
            <a:endParaRPr lang="es-CO" sz="2800" dirty="0">
              <a:latin typeface="Old English Text MT" pitchFamily="66" charset="0"/>
            </a:endParaRPr>
          </a:p>
        </p:txBody>
      </p:sp>
      <p:sp>
        <p:nvSpPr>
          <p:cNvPr id="23" name="22 CuadroTexto"/>
          <p:cNvSpPr txBox="1"/>
          <p:nvPr/>
        </p:nvSpPr>
        <p:spPr>
          <a:xfrm>
            <a:off x="508563" y="795493"/>
            <a:ext cx="763533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INSTITUCIÓN EDUCATIVA RURAL EL DORADO</a:t>
            </a:r>
            <a:endParaRPr lang="es-CO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23 CuadroTexto"/>
          <p:cNvSpPr txBox="1"/>
          <p:nvPr/>
        </p:nvSpPr>
        <p:spPr>
          <a:xfrm>
            <a:off x="983675" y="3154580"/>
            <a:ext cx="6420891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700" b="1" dirty="0" smtClean="0">
                <a:latin typeface="Script MT Bold" pitchFamily="66" charset="0"/>
              </a:rPr>
              <a:t>Por ser promovida al grado Primero de Educación Básica Primaria, cumpliendo con los requisitos exigidos durante el año  escolar 2023</a:t>
            </a:r>
            <a:endParaRPr lang="es-CO" sz="1700" b="1" dirty="0">
              <a:latin typeface="Script MT Bold" pitchFamily="66" charset="0"/>
            </a:endParaRPr>
          </a:p>
        </p:txBody>
      </p:sp>
      <p:sp>
        <p:nvSpPr>
          <p:cNvPr id="25" name="24 CuadroTexto"/>
          <p:cNvSpPr txBox="1"/>
          <p:nvPr/>
        </p:nvSpPr>
        <p:spPr>
          <a:xfrm>
            <a:off x="486386" y="2650952"/>
            <a:ext cx="763533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MARIA ALEJANDRA SANCHEZ VIDAL </a:t>
            </a:r>
            <a:endParaRPr lang="es-CO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6" name="25 CuadroTexto"/>
          <p:cNvSpPr txBox="1"/>
          <p:nvPr/>
        </p:nvSpPr>
        <p:spPr>
          <a:xfrm>
            <a:off x="437124" y="3874185"/>
            <a:ext cx="742102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200" b="1" dirty="0" smtClean="0">
                <a:latin typeface="Arial" pitchFamily="34" charset="0"/>
                <a:cs typeface="Arial" pitchFamily="34" charset="0"/>
              </a:rPr>
              <a:t>Inspección El Dorado Albania- Caquetá,  01 de diciembre de 2023</a:t>
            </a:r>
          </a:p>
        </p:txBody>
      </p:sp>
      <p:grpSp>
        <p:nvGrpSpPr>
          <p:cNvPr id="2" name="26 Grupo"/>
          <p:cNvGrpSpPr/>
          <p:nvPr/>
        </p:nvGrpSpPr>
        <p:grpSpPr>
          <a:xfrm>
            <a:off x="1069559" y="4533671"/>
            <a:ext cx="2339162" cy="425053"/>
            <a:chOff x="2151530" y="4767793"/>
            <a:chExt cx="2556292" cy="425053"/>
          </a:xfrm>
        </p:grpSpPr>
        <p:sp>
          <p:nvSpPr>
            <p:cNvPr id="28" name="27 CuadroTexto"/>
            <p:cNvSpPr txBox="1"/>
            <p:nvPr/>
          </p:nvSpPr>
          <p:spPr>
            <a:xfrm>
              <a:off x="2152047" y="4767793"/>
              <a:ext cx="2555775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ES" sz="1100" b="1" dirty="0" smtClean="0"/>
                <a:t>CESAR  OLIMPO PEREZ ORTIZ</a:t>
              </a:r>
              <a:endParaRPr lang="es-CO" sz="1100" b="1" dirty="0" smtClean="0">
                <a:latin typeface="+mj-lt"/>
                <a:cs typeface="Arial" pitchFamily="34" charset="0"/>
              </a:endParaRPr>
            </a:p>
          </p:txBody>
        </p:sp>
        <p:sp>
          <p:nvSpPr>
            <p:cNvPr id="29" name="28 CuadroTexto"/>
            <p:cNvSpPr txBox="1"/>
            <p:nvPr/>
          </p:nvSpPr>
          <p:spPr>
            <a:xfrm>
              <a:off x="2151530" y="4931236"/>
              <a:ext cx="2338857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050" b="1" dirty="0" smtClean="0">
                  <a:latin typeface="+mj-lt"/>
                  <a:cs typeface="Arial" pitchFamily="34" charset="0"/>
                </a:rPr>
                <a:t>Rector</a:t>
              </a:r>
            </a:p>
          </p:txBody>
        </p:sp>
      </p:grpSp>
      <p:grpSp>
        <p:nvGrpSpPr>
          <p:cNvPr id="3" name="29 Grupo"/>
          <p:cNvGrpSpPr/>
          <p:nvPr/>
        </p:nvGrpSpPr>
        <p:grpSpPr>
          <a:xfrm>
            <a:off x="3500430" y="4534505"/>
            <a:ext cx="3310101" cy="425053"/>
            <a:chOff x="2151530" y="4767793"/>
            <a:chExt cx="2339375" cy="425053"/>
          </a:xfrm>
        </p:grpSpPr>
        <p:sp>
          <p:nvSpPr>
            <p:cNvPr id="31" name="30 CuadroTexto"/>
            <p:cNvSpPr txBox="1"/>
            <p:nvPr/>
          </p:nvSpPr>
          <p:spPr>
            <a:xfrm>
              <a:off x="2152048" y="4767793"/>
              <a:ext cx="2338857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100" b="1" dirty="0" smtClean="0">
                  <a:latin typeface="+mj-lt"/>
                  <a:cs typeface="Arial" pitchFamily="34" charset="0"/>
                </a:rPr>
                <a:t>ERIKA TATIANA QUIROGA ZAMBRANO</a:t>
              </a:r>
            </a:p>
          </p:txBody>
        </p:sp>
        <p:sp>
          <p:nvSpPr>
            <p:cNvPr id="32" name="31 CuadroTexto"/>
            <p:cNvSpPr txBox="1"/>
            <p:nvPr/>
          </p:nvSpPr>
          <p:spPr>
            <a:xfrm>
              <a:off x="2151530" y="4931236"/>
              <a:ext cx="2338857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050" b="1" dirty="0" smtClean="0">
                  <a:latin typeface="Arial" pitchFamily="34" charset="0"/>
                  <a:cs typeface="Arial" pitchFamily="34" charset="0"/>
                </a:rPr>
                <a:t>Titular</a:t>
              </a:r>
            </a:p>
          </p:txBody>
        </p:sp>
      </p:grpSp>
      <p:sp>
        <p:nvSpPr>
          <p:cNvPr id="33" name="32 CuadroTexto"/>
          <p:cNvSpPr txBox="1"/>
          <p:nvPr/>
        </p:nvSpPr>
        <p:spPr>
          <a:xfrm>
            <a:off x="499038" y="1081243"/>
            <a:ext cx="763533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200" b="1" dirty="0" smtClean="0">
                <a:latin typeface="Arial" pitchFamily="34" charset="0"/>
                <a:cs typeface="Arial" pitchFamily="34" charset="0"/>
              </a:rPr>
              <a:t>SEDE AGUAS CLARAS</a:t>
            </a:r>
            <a:endParaRPr lang="es-ES" sz="1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3445</TotalTime>
  <Words>1963</Words>
  <Application>Microsoft Office PowerPoint</Application>
  <PresentationFormat>Presentación en pantalla (4:3)</PresentationFormat>
  <Paragraphs>372</Paragraphs>
  <Slides>31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31</vt:i4>
      </vt:variant>
    </vt:vector>
  </HeadingPairs>
  <TitlesOfParts>
    <vt:vector size="32" baseType="lpstr">
      <vt:lpstr>Tema de Office</vt:lpstr>
      <vt:lpstr>Diapositiva 1</vt:lpstr>
      <vt:lpstr>Diapositiva 2</vt:lpstr>
      <vt:lpstr>Diapositiva 3</vt:lpstr>
      <vt:lpstr>Diapositiva 4</vt:lpstr>
      <vt:lpstr>Diapositiva 5</vt:lpstr>
      <vt:lpstr>Diapositiva 6</vt:lpstr>
      <vt:lpstr>Diapositiva 7</vt:lpstr>
      <vt:lpstr>Diapositiva 8</vt:lpstr>
      <vt:lpstr>Diapositiva 9</vt:lpstr>
      <vt:lpstr>Diapositiva 10</vt:lpstr>
      <vt:lpstr>Diapositiva 11</vt:lpstr>
      <vt:lpstr>Diapositiva 12</vt:lpstr>
      <vt:lpstr>Diapositiva 13</vt:lpstr>
      <vt:lpstr>Diapositiva 14</vt:lpstr>
      <vt:lpstr>Diapositiva 15</vt:lpstr>
      <vt:lpstr>Diapositiva 16</vt:lpstr>
      <vt:lpstr>Diapositiva 17</vt:lpstr>
      <vt:lpstr>Diapositiva 18</vt:lpstr>
      <vt:lpstr>Diapositiva 19</vt:lpstr>
      <vt:lpstr>Diapositiva 20</vt:lpstr>
      <vt:lpstr>Diapositiva 21</vt:lpstr>
      <vt:lpstr>Diapositiva 22</vt:lpstr>
      <vt:lpstr>Diapositiva 23</vt:lpstr>
      <vt:lpstr>Diapositiva 24</vt:lpstr>
      <vt:lpstr>Diapositiva 25</vt:lpstr>
      <vt:lpstr>Diapositiva 26</vt:lpstr>
      <vt:lpstr>Diapositiva 27</vt:lpstr>
      <vt:lpstr>Diapositiva 28</vt:lpstr>
      <vt:lpstr>Diapositiva 29</vt:lpstr>
      <vt:lpstr>Diapositiva 30</vt:lpstr>
      <vt:lpstr>Diapositiva 31</vt:lpstr>
    </vt:vector>
  </TitlesOfParts>
  <Company>mjs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MARIO JOVEN SARRIA</dc:creator>
  <cp:lastModifiedBy>mariojovensarria@gmail.com</cp:lastModifiedBy>
  <cp:revision>71</cp:revision>
  <dcterms:created xsi:type="dcterms:W3CDTF">2016-11-12T02:48:30Z</dcterms:created>
  <dcterms:modified xsi:type="dcterms:W3CDTF">2023-11-18T02:55:14Z</dcterms:modified>
</cp:coreProperties>
</file>