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86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980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03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239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121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4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018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683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1755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0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754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41FDA-28C6-4B8E-B7E2-91020B1349A4}" type="datetimeFigureOut">
              <a:rPr lang="es-CO" smtClean="0"/>
              <a:t>3/12/2024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29F33-EB82-4D51-ACBD-67BD9337DD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889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13 Grupo"/>
          <p:cNvGrpSpPr/>
          <p:nvPr/>
        </p:nvGrpSpPr>
        <p:grpSpPr>
          <a:xfrm>
            <a:off x="1331640" y="0"/>
            <a:ext cx="6552728" cy="8037512"/>
            <a:chOff x="1331640" y="0"/>
            <a:chExt cx="6552728" cy="8037512"/>
          </a:xfrm>
        </p:grpSpPr>
        <p:grpSp>
          <p:nvGrpSpPr>
            <p:cNvPr id="10" name="9 Grupo"/>
            <p:cNvGrpSpPr/>
            <p:nvPr/>
          </p:nvGrpSpPr>
          <p:grpSpPr>
            <a:xfrm>
              <a:off x="1331640" y="0"/>
              <a:ext cx="6552728" cy="6662936"/>
              <a:chOff x="714700" y="663436"/>
              <a:chExt cx="3932076" cy="3881612"/>
            </a:xfrm>
          </p:grpSpPr>
          <p:pic>
            <p:nvPicPr>
              <p:cNvPr id="4" name="3 Imagen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4700" y="663436"/>
                <a:ext cx="3932076" cy="3881612"/>
              </a:xfrm>
              <a:prstGeom prst="rect">
                <a:avLst/>
              </a:prstGeom>
            </p:spPr>
          </p:pic>
          <p:sp>
            <p:nvSpPr>
              <p:cNvPr id="5" name="4 CuadroTexto"/>
              <p:cNvSpPr txBox="1"/>
              <p:nvPr/>
            </p:nvSpPr>
            <p:spPr>
              <a:xfrm>
                <a:off x="2077120" y="979668"/>
                <a:ext cx="1008112" cy="215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 smtClean="0">
                    <a:solidFill>
                      <a:schemeClr val="bg1"/>
                    </a:solidFill>
                    <a:latin typeface="Arial" pitchFamily="34" charset="0"/>
                    <a:ea typeface="Tahoma" pitchFamily="34" charset="0"/>
                    <a:cs typeface="Arial" pitchFamily="34" charset="0"/>
                  </a:rPr>
                  <a:t>EDUCATIVA</a:t>
                </a:r>
                <a:endParaRPr lang="es-CO" b="1" dirty="0">
                  <a:solidFill>
                    <a:schemeClr val="bg1"/>
                  </a:solidFill>
                  <a:latin typeface="Arial" pitchFamily="34" charset="0"/>
                  <a:ea typeface="Tahoma" pitchFamily="34" charset="0"/>
                  <a:cs typeface="Arial" pitchFamily="34" charset="0"/>
                </a:endParaRPr>
              </a:p>
            </p:txBody>
          </p:sp>
          <p:sp>
            <p:nvSpPr>
              <p:cNvPr id="6" name="5 CuadroTexto"/>
              <p:cNvSpPr txBox="1"/>
              <p:nvPr/>
            </p:nvSpPr>
            <p:spPr>
              <a:xfrm>
                <a:off x="1488761" y="1124744"/>
                <a:ext cx="2309178" cy="233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000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DOMINGO SAVIO</a:t>
                </a:r>
              </a:p>
            </p:txBody>
          </p:sp>
          <p:sp>
            <p:nvSpPr>
              <p:cNvPr id="7" name="6 CuadroTexto"/>
              <p:cNvSpPr txBox="1"/>
              <p:nvPr/>
            </p:nvSpPr>
            <p:spPr>
              <a:xfrm>
                <a:off x="2051720" y="841420"/>
                <a:ext cx="1075808" cy="215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 smtClean="0">
                    <a:solidFill>
                      <a:schemeClr val="bg1"/>
                    </a:solidFill>
                    <a:latin typeface="Arial" pitchFamily="34" charset="0"/>
                    <a:ea typeface="Tahoma" pitchFamily="34" charset="0"/>
                    <a:cs typeface="Arial" pitchFamily="34" charset="0"/>
                  </a:rPr>
                  <a:t>INSTITUCIÓN</a:t>
                </a:r>
              </a:p>
            </p:txBody>
          </p:sp>
        </p:grpSp>
        <p:sp>
          <p:nvSpPr>
            <p:cNvPr id="9" name="8 Rectángulo"/>
            <p:cNvSpPr/>
            <p:nvPr/>
          </p:nvSpPr>
          <p:spPr>
            <a:xfrm>
              <a:off x="1811640" y="5106303"/>
              <a:ext cx="5850465" cy="29312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prstTxWarp prst="textArchUp">
                <a:avLst>
                  <a:gd name="adj" fmla="val 11181945"/>
                </a:avLst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s-ES" sz="4400" b="1" dirty="0" smtClean="0">
                  <a:ln w="11430"/>
                  <a:solidFill>
                    <a:schemeClr val="bg1"/>
                  </a:solidFill>
                  <a:latin typeface="Blackadder ITC" pitchFamily="82" charset="0"/>
                </a:rPr>
                <a:t>Proyectados</a:t>
              </a:r>
              <a:r>
                <a:rPr lang="es-ES" sz="4400" b="1" dirty="0" smtClean="0">
                  <a:ln w="11430"/>
                  <a:solidFill>
                    <a:schemeClr val="bg1"/>
                  </a:solidFill>
                  <a:latin typeface="Bernard MT Condensed" pitchFamily="18" charset="0"/>
                </a:rPr>
                <a:t> </a:t>
              </a:r>
              <a:r>
                <a:rPr lang="es-ES" sz="4400" b="1" dirty="0" smtClean="0">
                  <a:ln w="11430"/>
                  <a:solidFill>
                    <a:schemeClr val="bg1"/>
                  </a:solidFill>
                  <a:latin typeface="Blackadder ITC" pitchFamily="82" charset="0"/>
                </a:rPr>
                <a:t>al futuro</a:t>
              </a:r>
              <a:endParaRPr lang="es-ES" sz="4400" b="1" cap="none" spc="0" dirty="0">
                <a:ln w="11430"/>
                <a:solidFill>
                  <a:schemeClr val="bg1"/>
                </a:solidFill>
                <a:latin typeface="Blackadder ITC" pitchFamily="8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3580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836712"/>
            <a:ext cx="2520000" cy="2520000"/>
          </a:xfrm>
          <a:prstGeom prst="rect">
            <a:avLst/>
          </a:prstGeom>
        </p:spPr>
      </p:pic>
      <p:pic>
        <p:nvPicPr>
          <p:cNvPr id="11" name="10 Imagen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810809"/>
            <a:ext cx="2520000" cy="2520000"/>
          </a:xfrm>
          <a:prstGeom prst="rect">
            <a:avLst/>
          </a:prstGeom>
        </p:spPr>
      </p:pic>
      <p:pic>
        <p:nvPicPr>
          <p:cNvPr id="12" name="11 Imagen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793428"/>
            <a:ext cx="2520000" cy="2520000"/>
          </a:xfrm>
          <a:prstGeom prst="rect">
            <a:avLst/>
          </a:prstGeom>
        </p:spPr>
      </p:pic>
      <p:pic>
        <p:nvPicPr>
          <p:cNvPr id="15" name="14 Imagen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9" y="3531246"/>
            <a:ext cx="2520000" cy="2520000"/>
          </a:xfrm>
          <a:prstGeom prst="rect">
            <a:avLst/>
          </a:prstGeom>
        </p:spPr>
      </p:pic>
      <p:pic>
        <p:nvPicPr>
          <p:cNvPr id="16" name="15 Imagen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145" y="3505343"/>
            <a:ext cx="2520000" cy="2520000"/>
          </a:xfrm>
          <a:prstGeom prst="rect">
            <a:avLst/>
          </a:prstGeom>
        </p:spPr>
      </p:pic>
      <p:pic>
        <p:nvPicPr>
          <p:cNvPr id="17" name="16 Imagen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441" y="3487962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07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9</cp:revision>
  <dcterms:created xsi:type="dcterms:W3CDTF">2024-11-18T21:36:38Z</dcterms:created>
  <dcterms:modified xsi:type="dcterms:W3CDTF">2024-12-03T16:15:40Z</dcterms:modified>
</cp:coreProperties>
</file>